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49"/>
  </p:notesMasterIdLst>
  <p:handoutMasterIdLst>
    <p:handoutMasterId r:id="rId50"/>
  </p:handoutMasterIdLst>
  <p:sldIdLst>
    <p:sldId id="268"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327"/>
  </p:normalViewPr>
  <p:slideViewPr>
    <p:cSldViewPr snapToGrid="0">
      <p:cViewPr varScale="1">
        <p:scale>
          <a:sx n="67" d="100"/>
          <a:sy n="67" d="100"/>
        </p:scale>
        <p:origin x="582" y="7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10" d="100"/>
          <a:sy n="110" d="100"/>
        </p:scale>
        <p:origin x="454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7A184-AC9D-4E8E-B885-A988619B1EE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F2608D5-E9DB-445D-8B03-081DDB3098B5}">
      <dgm:prSet phldrT="[Text]"/>
      <dgm:spPr/>
      <dgm:t>
        <a:bodyPr/>
        <a:lstStyle/>
        <a:p>
          <a:r>
            <a:rPr lang="en-US" dirty="0"/>
            <a:t>Education Department</a:t>
          </a:r>
        </a:p>
      </dgm:t>
    </dgm:pt>
    <dgm:pt modelId="{63B179B5-FA23-403D-A0FF-13062FC63475}" type="parTrans" cxnId="{E0C70A0F-1BA0-47CB-8AE1-AD1CA4FBAB31}">
      <dgm:prSet/>
      <dgm:spPr/>
      <dgm:t>
        <a:bodyPr/>
        <a:lstStyle/>
        <a:p>
          <a:endParaRPr lang="en-US"/>
        </a:p>
      </dgm:t>
    </dgm:pt>
    <dgm:pt modelId="{312130FC-CCCD-4D23-8025-DD76CA015AFE}" type="sibTrans" cxnId="{E0C70A0F-1BA0-47CB-8AE1-AD1CA4FBAB31}">
      <dgm:prSet/>
      <dgm:spPr/>
      <dgm:t>
        <a:bodyPr/>
        <a:lstStyle/>
        <a:p>
          <a:endParaRPr lang="en-US"/>
        </a:p>
      </dgm:t>
    </dgm:pt>
    <dgm:pt modelId="{20754187-9D76-4247-AF1E-AC4838CC601F}">
      <dgm:prSet phldrT="[Text]"/>
      <dgm:spPr/>
      <dgm:t>
        <a:bodyPr/>
        <a:lstStyle/>
        <a:p>
          <a:r>
            <a:rPr lang="en-US" dirty="0"/>
            <a:t>Clinical Rotation</a:t>
          </a:r>
        </a:p>
      </dgm:t>
    </dgm:pt>
    <dgm:pt modelId="{8F3467DD-0341-4933-B8F5-31FAE750BBCA}" type="parTrans" cxnId="{F4ECAFD3-829B-4E26-9A9B-60E3DCDFAEDB}">
      <dgm:prSet/>
      <dgm:spPr/>
      <dgm:t>
        <a:bodyPr/>
        <a:lstStyle/>
        <a:p>
          <a:endParaRPr lang="en-US"/>
        </a:p>
      </dgm:t>
    </dgm:pt>
    <dgm:pt modelId="{3935A525-C4E9-44B7-852D-C48034829449}" type="sibTrans" cxnId="{F4ECAFD3-829B-4E26-9A9B-60E3DCDFAEDB}">
      <dgm:prSet/>
      <dgm:spPr/>
      <dgm:t>
        <a:bodyPr/>
        <a:lstStyle/>
        <a:p>
          <a:endParaRPr lang="en-US"/>
        </a:p>
      </dgm:t>
    </dgm:pt>
    <dgm:pt modelId="{AAB78791-EEE9-4D87-AAEA-AE8109F16D30}">
      <dgm:prSet phldrT="[Text]"/>
      <dgm:spPr/>
      <dgm:t>
        <a:bodyPr/>
        <a:lstStyle/>
        <a:p>
          <a:r>
            <a:rPr lang="en-US" dirty="0"/>
            <a:t>Job Shadow</a:t>
          </a:r>
        </a:p>
      </dgm:t>
    </dgm:pt>
    <dgm:pt modelId="{7A863757-26B9-4A2C-8ED3-347A5286E598}" type="parTrans" cxnId="{2BD806B9-1660-4329-A828-5C4E277EBC2E}">
      <dgm:prSet/>
      <dgm:spPr/>
      <dgm:t>
        <a:bodyPr/>
        <a:lstStyle/>
        <a:p>
          <a:endParaRPr lang="en-US"/>
        </a:p>
      </dgm:t>
    </dgm:pt>
    <dgm:pt modelId="{33389259-D3CF-45BD-BB8B-3842286FBD11}" type="sibTrans" cxnId="{2BD806B9-1660-4329-A828-5C4E277EBC2E}">
      <dgm:prSet/>
      <dgm:spPr/>
      <dgm:t>
        <a:bodyPr/>
        <a:lstStyle/>
        <a:p>
          <a:endParaRPr lang="en-US"/>
        </a:p>
      </dgm:t>
    </dgm:pt>
    <dgm:pt modelId="{75B6B5B9-E9D1-40DF-87DC-66FCE3E5FA18}">
      <dgm:prSet phldrT="[Text]"/>
      <dgm:spPr/>
      <dgm:t>
        <a:bodyPr/>
        <a:lstStyle/>
        <a:p>
          <a:r>
            <a:rPr lang="en-US" dirty="0"/>
            <a:t>Internship</a:t>
          </a:r>
        </a:p>
      </dgm:t>
    </dgm:pt>
    <dgm:pt modelId="{82544190-9FA4-4044-A5BA-57CC87F77B18}" type="sibTrans" cxnId="{A235D162-A917-4254-9061-48C632B0B37C}">
      <dgm:prSet/>
      <dgm:spPr/>
      <dgm:t>
        <a:bodyPr/>
        <a:lstStyle/>
        <a:p>
          <a:endParaRPr lang="en-US"/>
        </a:p>
      </dgm:t>
    </dgm:pt>
    <dgm:pt modelId="{259A6A8D-D529-4C8F-8FCC-3D27810D73C2}" type="parTrans" cxnId="{A235D162-A917-4254-9061-48C632B0B37C}">
      <dgm:prSet/>
      <dgm:spPr/>
      <dgm:t>
        <a:bodyPr/>
        <a:lstStyle/>
        <a:p>
          <a:endParaRPr lang="en-US"/>
        </a:p>
      </dgm:t>
    </dgm:pt>
    <dgm:pt modelId="{256DB33D-BD6B-4949-9BFC-B032854244C4}" type="pres">
      <dgm:prSet presAssocID="{F9D7A184-AC9D-4E8E-B885-A988619B1EEA}" presName="hierChild1" presStyleCnt="0">
        <dgm:presLayoutVars>
          <dgm:orgChart val="1"/>
          <dgm:chPref val="1"/>
          <dgm:dir/>
          <dgm:animOne val="branch"/>
          <dgm:animLvl val="lvl"/>
          <dgm:resizeHandles/>
        </dgm:presLayoutVars>
      </dgm:prSet>
      <dgm:spPr/>
    </dgm:pt>
    <dgm:pt modelId="{48D3421B-7E6A-49D8-8284-6B58819A9571}" type="pres">
      <dgm:prSet presAssocID="{2F2608D5-E9DB-445D-8B03-081DDB3098B5}" presName="hierRoot1" presStyleCnt="0">
        <dgm:presLayoutVars>
          <dgm:hierBranch val="init"/>
        </dgm:presLayoutVars>
      </dgm:prSet>
      <dgm:spPr/>
    </dgm:pt>
    <dgm:pt modelId="{AF68FDDA-2A13-4B88-9117-BD999230DD83}" type="pres">
      <dgm:prSet presAssocID="{2F2608D5-E9DB-445D-8B03-081DDB3098B5}" presName="rootComposite1" presStyleCnt="0"/>
      <dgm:spPr/>
    </dgm:pt>
    <dgm:pt modelId="{544043CD-60EA-4D9E-853E-71CC83D6331C}" type="pres">
      <dgm:prSet presAssocID="{2F2608D5-E9DB-445D-8B03-081DDB3098B5}" presName="rootText1" presStyleLbl="node0" presStyleIdx="0" presStyleCnt="1">
        <dgm:presLayoutVars>
          <dgm:chPref val="3"/>
        </dgm:presLayoutVars>
      </dgm:prSet>
      <dgm:spPr/>
    </dgm:pt>
    <dgm:pt modelId="{15F89648-B5A8-402A-8963-1FD259FDC950}" type="pres">
      <dgm:prSet presAssocID="{2F2608D5-E9DB-445D-8B03-081DDB3098B5}" presName="rootConnector1" presStyleLbl="node1" presStyleIdx="0" presStyleCnt="0"/>
      <dgm:spPr/>
    </dgm:pt>
    <dgm:pt modelId="{03D7219D-EF8A-4C61-87A2-D4EED400DFB1}" type="pres">
      <dgm:prSet presAssocID="{2F2608D5-E9DB-445D-8B03-081DDB3098B5}" presName="hierChild2" presStyleCnt="0"/>
      <dgm:spPr/>
    </dgm:pt>
    <dgm:pt modelId="{8613D075-94F9-46AB-AE85-DAAEDD49CD37}" type="pres">
      <dgm:prSet presAssocID="{259A6A8D-D529-4C8F-8FCC-3D27810D73C2}" presName="Name37" presStyleLbl="parChTrans1D2" presStyleIdx="0" presStyleCnt="3"/>
      <dgm:spPr/>
    </dgm:pt>
    <dgm:pt modelId="{A2A39422-72CB-45C9-91EF-53965C74B7F5}" type="pres">
      <dgm:prSet presAssocID="{75B6B5B9-E9D1-40DF-87DC-66FCE3E5FA18}" presName="hierRoot2" presStyleCnt="0">
        <dgm:presLayoutVars>
          <dgm:hierBranch val="init"/>
        </dgm:presLayoutVars>
      </dgm:prSet>
      <dgm:spPr/>
    </dgm:pt>
    <dgm:pt modelId="{24F8E942-A5ED-4FD8-87AA-0CEB74DB2D90}" type="pres">
      <dgm:prSet presAssocID="{75B6B5B9-E9D1-40DF-87DC-66FCE3E5FA18}" presName="rootComposite" presStyleCnt="0"/>
      <dgm:spPr/>
    </dgm:pt>
    <dgm:pt modelId="{D6519BE7-F1F6-437D-856A-9766698F412A}" type="pres">
      <dgm:prSet presAssocID="{75B6B5B9-E9D1-40DF-87DC-66FCE3E5FA18}" presName="rootText" presStyleLbl="node2" presStyleIdx="0" presStyleCnt="3">
        <dgm:presLayoutVars>
          <dgm:chPref val="3"/>
        </dgm:presLayoutVars>
      </dgm:prSet>
      <dgm:spPr/>
    </dgm:pt>
    <dgm:pt modelId="{E91C26ED-2B65-47B2-96EC-4C5047A1FB4B}" type="pres">
      <dgm:prSet presAssocID="{75B6B5B9-E9D1-40DF-87DC-66FCE3E5FA18}" presName="rootConnector" presStyleLbl="node2" presStyleIdx="0" presStyleCnt="3"/>
      <dgm:spPr/>
    </dgm:pt>
    <dgm:pt modelId="{076690F4-AC87-4AAF-97AE-7C6D6E4D3FD5}" type="pres">
      <dgm:prSet presAssocID="{75B6B5B9-E9D1-40DF-87DC-66FCE3E5FA18}" presName="hierChild4" presStyleCnt="0"/>
      <dgm:spPr/>
    </dgm:pt>
    <dgm:pt modelId="{D1084E3C-3F59-4E78-AAEE-8BF40EE88679}" type="pres">
      <dgm:prSet presAssocID="{75B6B5B9-E9D1-40DF-87DC-66FCE3E5FA18}" presName="hierChild5" presStyleCnt="0"/>
      <dgm:spPr/>
    </dgm:pt>
    <dgm:pt modelId="{69DF22A0-B982-4451-9419-F2287C6A405A}" type="pres">
      <dgm:prSet presAssocID="{8F3467DD-0341-4933-B8F5-31FAE750BBCA}" presName="Name37" presStyleLbl="parChTrans1D2" presStyleIdx="1" presStyleCnt="3"/>
      <dgm:spPr/>
    </dgm:pt>
    <dgm:pt modelId="{F936E07C-F9E0-45FA-B285-19E976D34ADE}" type="pres">
      <dgm:prSet presAssocID="{20754187-9D76-4247-AF1E-AC4838CC601F}" presName="hierRoot2" presStyleCnt="0">
        <dgm:presLayoutVars>
          <dgm:hierBranch val="init"/>
        </dgm:presLayoutVars>
      </dgm:prSet>
      <dgm:spPr/>
    </dgm:pt>
    <dgm:pt modelId="{FD5F8802-72BB-4C74-954F-238F32607835}" type="pres">
      <dgm:prSet presAssocID="{20754187-9D76-4247-AF1E-AC4838CC601F}" presName="rootComposite" presStyleCnt="0"/>
      <dgm:spPr/>
    </dgm:pt>
    <dgm:pt modelId="{024A47C9-10DE-418F-8C03-E831DF14EAA3}" type="pres">
      <dgm:prSet presAssocID="{20754187-9D76-4247-AF1E-AC4838CC601F}" presName="rootText" presStyleLbl="node2" presStyleIdx="1" presStyleCnt="3">
        <dgm:presLayoutVars>
          <dgm:chPref val="3"/>
        </dgm:presLayoutVars>
      </dgm:prSet>
      <dgm:spPr/>
    </dgm:pt>
    <dgm:pt modelId="{A5209ABE-8689-42D6-91E1-D6B4A3594587}" type="pres">
      <dgm:prSet presAssocID="{20754187-9D76-4247-AF1E-AC4838CC601F}" presName="rootConnector" presStyleLbl="node2" presStyleIdx="1" presStyleCnt="3"/>
      <dgm:spPr/>
    </dgm:pt>
    <dgm:pt modelId="{9C0EF8CF-0010-47EA-8445-B63417EA63AF}" type="pres">
      <dgm:prSet presAssocID="{20754187-9D76-4247-AF1E-AC4838CC601F}" presName="hierChild4" presStyleCnt="0"/>
      <dgm:spPr/>
    </dgm:pt>
    <dgm:pt modelId="{E2B9449C-7006-4D58-9453-1CF8F5FBADFB}" type="pres">
      <dgm:prSet presAssocID="{20754187-9D76-4247-AF1E-AC4838CC601F}" presName="hierChild5" presStyleCnt="0"/>
      <dgm:spPr/>
    </dgm:pt>
    <dgm:pt modelId="{C7AC3A75-C7CD-48AE-8B25-D323CDB2C6A5}" type="pres">
      <dgm:prSet presAssocID="{7A863757-26B9-4A2C-8ED3-347A5286E598}" presName="Name37" presStyleLbl="parChTrans1D2" presStyleIdx="2" presStyleCnt="3"/>
      <dgm:spPr/>
    </dgm:pt>
    <dgm:pt modelId="{3CF49A92-95A3-4C23-86C8-67DFEF26E7BD}" type="pres">
      <dgm:prSet presAssocID="{AAB78791-EEE9-4D87-AAEA-AE8109F16D30}" presName="hierRoot2" presStyleCnt="0">
        <dgm:presLayoutVars>
          <dgm:hierBranch val="init"/>
        </dgm:presLayoutVars>
      </dgm:prSet>
      <dgm:spPr/>
    </dgm:pt>
    <dgm:pt modelId="{425E6F83-868F-4C0B-AD1A-5AECEED8CA0C}" type="pres">
      <dgm:prSet presAssocID="{AAB78791-EEE9-4D87-AAEA-AE8109F16D30}" presName="rootComposite" presStyleCnt="0"/>
      <dgm:spPr/>
    </dgm:pt>
    <dgm:pt modelId="{4EF54880-2854-444C-A9FD-11E6462E324F}" type="pres">
      <dgm:prSet presAssocID="{AAB78791-EEE9-4D87-AAEA-AE8109F16D30}" presName="rootText" presStyleLbl="node2" presStyleIdx="2" presStyleCnt="3">
        <dgm:presLayoutVars>
          <dgm:chPref val="3"/>
        </dgm:presLayoutVars>
      </dgm:prSet>
      <dgm:spPr/>
    </dgm:pt>
    <dgm:pt modelId="{60CE1C01-B7D9-4C05-9CDD-3FF0BB24F593}" type="pres">
      <dgm:prSet presAssocID="{AAB78791-EEE9-4D87-AAEA-AE8109F16D30}" presName="rootConnector" presStyleLbl="node2" presStyleIdx="2" presStyleCnt="3"/>
      <dgm:spPr/>
    </dgm:pt>
    <dgm:pt modelId="{D6C7BC14-755A-4D96-B5B5-5CDDDB45D0E0}" type="pres">
      <dgm:prSet presAssocID="{AAB78791-EEE9-4D87-AAEA-AE8109F16D30}" presName="hierChild4" presStyleCnt="0"/>
      <dgm:spPr/>
    </dgm:pt>
    <dgm:pt modelId="{BBB0B694-6D78-4AD6-9ADF-A44E44D6A44F}" type="pres">
      <dgm:prSet presAssocID="{AAB78791-EEE9-4D87-AAEA-AE8109F16D30}" presName="hierChild5" presStyleCnt="0"/>
      <dgm:spPr/>
    </dgm:pt>
    <dgm:pt modelId="{0CD6E203-19BB-414C-81DA-D3F439FE7725}" type="pres">
      <dgm:prSet presAssocID="{2F2608D5-E9DB-445D-8B03-081DDB3098B5}" presName="hierChild3" presStyleCnt="0"/>
      <dgm:spPr/>
    </dgm:pt>
  </dgm:ptLst>
  <dgm:cxnLst>
    <dgm:cxn modelId="{E0C70A0F-1BA0-47CB-8AE1-AD1CA4FBAB31}" srcId="{F9D7A184-AC9D-4E8E-B885-A988619B1EEA}" destId="{2F2608D5-E9DB-445D-8B03-081DDB3098B5}" srcOrd="0" destOrd="0" parTransId="{63B179B5-FA23-403D-A0FF-13062FC63475}" sibTransId="{312130FC-CCCD-4D23-8025-DD76CA015AFE}"/>
    <dgm:cxn modelId="{AF2F0B25-FEDE-46AD-9096-44C0317AC979}" type="presOf" srcId="{AAB78791-EEE9-4D87-AAEA-AE8109F16D30}" destId="{60CE1C01-B7D9-4C05-9CDD-3FF0BB24F593}" srcOrd="1" destOrd="0" presId="urn:microsoft.com/office/officeart/2005/8/layout/orgChart1"/>
    <dgm:cxn modelId="{B460FC2C-7011-4C48-AEFC-0B88DECCFF8C}" type="presOf" srcId="{75B6B5B9-E9D1-40DF-87DC-66FCE3E5FA18}" destId="{D6519BE7-F1F6-437D-856A-9766698F412A}" srcOrd="0" destOrd="0" presId="urn:microsoft.com/office/officeart/2005/8/layout/orgChart1"/>
    <dgm:cxn modelId="{92D7463B-A299-455A-BF56-94A518E81884}" type="presOf" srcId="{75B6B5B9-E9D1-40DF-87DC-66FCE3E5FA18}" destId="{E91C26ED-2B65-47B2-96EC-4C5047A1FB4B}" srcOrd="1" destOrd="0" presId="urn:microsoft.com/office/officeart/2005/8/layout/orgChart1"/>
    <dgm:cxn modelId="{BBFA1E40-02A4-4C8E-B24F-4891247BEDA2}" type="presOf" srcId="{20754187-9D76-4247-AF1E-AC4838CC601F}" destId="{A5209ABE-8689-42D6-91E1-D6B4A3594587}" srcOrd="1" destOrd="0" presId="urn:microsoft.com/office/officeart/2005/8/layout/orgChart1"/>
    <dgm:cxn modelId="{B82D815B-C5C4-4FF0-8FA3-6F321A11C430}" type="presOf" srcId="{2F2608D5-E9DB-445D-8B03-081DDB3098B5}" destId="{544043CD-60EA-4D9E-853E-71CC83D6331C}" srcOrd="0" destOrd="0" presId="urn:microsoft.com/office/officeart/2005/8/layout/orgChart1"/>
    <dgm:cxn modelId="{A235D162-A917-4254-9061-48C632B0B37C}" srcId="{2F2608D5-E9DB-445D-8B03-081DDB3098B5}" destId="{75B6B5B9-E9D1-40DF-87DC-66FCE3E5FA18}" srcOrd="0" destOrd="0" parTransId="{259A6A8D-D529-4C8F-8FCC-3D27810D73C2}" sibTransId="{82544190-9FA4-4044-A5BA-57CC87F77B18}"/>
    <dgm:cxn modelId="{8A72D083-DD27-4CDF-9B78-CB7289D79EC3}" type="presOf" srcId="{259A6A8D-D529-4C8F-8FCC-3D27810D73C2}" destId="{8613D075-94F9-46AB-AE85-DAAEDD49CD37}" srcOrd="0" destOrd="0" presId="urn:microsoft.com/office/officeart/2005/8/layout/orgChart1"/>
    <dgm:cxn modelId="{2BD806B9-1660-4329-A828-5C4E277EBC2E}" srcId="{2F2608D5-E9DB-445D-8B03-081DDB3098B5}" destId="{AAB78791-EEE9-4D87-AAEA-AE8109F16D30}" srcOrd="2" destOrd="0" parTransId="{7A863757-26B9-4A2C-8ED3-347A5286E598}" sibTransId="{33389259-D3CF-45BD-BB8B-3842286FBD11}"/>
    <dgm:cxn modelId="{48155ACE-5409-4280-9ABC-3AD064126D69}" type="presOf" srcId="{AAB78791-EEE9-4D87-AAEA-AE8109F16D30}" destId="{4EF54880-2854-444C-A9FD-11E6462E324F}" srcOrd="0" destOrd="0" presId="urn:microsoft.com/office/officeart/2005/8/layout/orgChart1"/>
    <dgm:cxn modelId="{F4ECAFD3-829B-4E26-9A9B-60E3DCDFAEDB}" srcId="{2F2608D5-E9DB-445D-8B03-081DDB3098B5}" destId="{20754187-9D76-4247-AF1E-AC4838CC601F}" srcOrd="1" destOrd="0" parTransId="{8F3467DD-0341-4933-B8F5-31FAE750BBCA}" sibTransId="{3935A525-C4E9-44B7-852D-C48034829449}"/>
    <dgm:cxn modelId="{93F71DD9-D72D-4F62-AD7C-47EAD8912D04}" type="presOf" srcId="{2F2608D5-E9DB-445D-8B03-081DDB3098B5}" destId="{15F89648-B5A8-402A-8963-1FD259FDC950}" srcOrd="1" destOrd="0" presId="urn:microsoft.com/office/officeart/2005/8/layout/orgChart1"/>
    <dgm:cxn modelId="{CBEE81EE-C9B0-4982-87D1-960196016AC5}" type="presOf" srcId="{20754187-9D76-4247-AF1E-AC4838CC601F}" destId="{024A47C9-10DE-418F-8C03-E831DF14EAA3}" srcOrd="0" destOrd="0" presId="urn:microsoft.com/office/officeart/2005/8/layout/orgChart1"/>
    <dgm:cxn modelId="{129D67F7-6970-4ABA-8A3D-30861B024943}" type="presOf" srcId="{8F3467DD-0341-4933-B8F5-31FAE750BBCA}" destId="{69DF22A0-B982-4451-9419-F2287C6A405A}" srcOrd="0" destOrd="0" presId="urn:microsoft.com/office/officeart/2005/8/layout/orgChart1"/>
    <dgm:cxn modelId="{B2D3B8F9-BAA7-4272-828A-31BE93B4081B}" type="presOf" srcId="{F9D7A184-AC9D-4E8E-B885-A988619B1EEA}" destId="{256DB33D-BD6B-4949-9BFC-B032854244C4}" srcOrd="0" destOrd="0" presId="urn:microsoft.com/office/officeart/2005/8/layout/orgChart1"/>
    <dgm:cxn modelId="{A5385DFD-751C-4C69-8032-7BFBD2259FF2}" type="presOf" srcId="{7A863757-26B9-4A2C-8ED3-347A5286E598}" destId="{C7AC3A75-C7CD-48AE-8B25-D323CDB2C6A5}" srcOrd="0" destOrd="0" presId="urn:microsoft.com/office/officeart/2005/8/layout/orgChart1"/>
    <dgm:cxn modelId="{9298394D-9313-4C36-AB80-AEE65FAA16DD}" type="presParOf" srcId="{256DB33D-BD6B-4949-9BFC-B032854244C4}" destId="{48D3421B-7E6A-49D8-8284-6B58819A9571}" srcOrd="0" destOrd="0" presId="urn:microsoft.com/office/officeart/2005/8/layout/orgChart1"/>
    <dgm:cxn modelId="{929CCFA1-92A3-4CB1-A776-2F3422C1153F}" type="presParOf" srcId="{48D3421B-7E6A-49D8-8284-6B58819A9571}" destId="{AF68FDDA-2A13-4B88-9117-BD999230DD83}" srcOrd="0" destOrd="0" presId="urn:microsoft.com/office/officeart/2005/8/layout/orgChart1"/>
    <dgm:cxn modelId="{77AAC2EA-9817-4183-9D29-444CC84E77CE}" type="presParOf" srcId="{AF68FDDA-2A13-4B88-9117-BD999230DD83}" destId="{544043CD-60EA-4D9E-853E-71CC83D6331C}" srcOrd="0" destOrd="0" presId="urn:microsoft.com/office/officeart/2005/8/layout/orgChart1"/>
    <dgm:cxn modelId="{8D70DE19-6FB8-48A8-95B2-802A4FE23496}" type="presParOf" srcId="{AF68FDDA-2A13-4B88-9117-BD999230DD83}" destId="{15F89648-B5A8-402A-8963-1FD259FDC950}" srcOrd="1" destOrd="0" presId="urn:microsoft.com/office/officeart/2005/8/layout/orgChart1"/>
    <dgm:cxn modelId="{E1EE1CD2-B40F-47BC-8076-BA2BC9337FC6}" type="presParOf" srcId="{48D3421B-7E6A-49D8-8284-6B58819A9571}" destId="{03D7219D-EF8A-4C61-87A2-D4EED400DFB1}" srcOrd="1" destOrd="0" presId="urn:microsoft.com/office/officeart/2005/8/layout/orgChart1"/>
    <dgm:cxn modelId="{F47B76D6-A2D5-46FB-A5B4-2C71A5DF021A}" type="presParOf" srcId="{03D7219D-EF8A-4C61-87A2-D4EED400DFB1}" destId="{8613D075-94F9-46AB-AE85-DAAEDD49CD37}" srcOrd="0" destOrd="0" presId="urn:microsoft.com/office/officeart/2005/8/layout/orgChart1"/>
    <dgm:cxn modelId="{7A02DFB9-BD7C-482F-960F-C012BEE27BF2}" type="presParOf" srcId="{03D7219D-EF8A-4C61-87A2-D4EED400DFB1}" destId="{A2A39422-72CB-45C9-91EF-53965C74B7F5}" srcOrd="1" destOrd="0" presId="urn:microsoft.com/office/officeart/2005/8/layout/orgChart1"/>
    <dgm:cxn modelId="{CD5D808B-F045-4511-8279-DE556C5589D3}" type="presParOf" srcId="{A2A39422-72CB-45C9-91EF-53965C74B7F5}" destId="{24F8E942-A5ED-4FD8-87AA-0CEB74DB2D90}" srcOrd="0" destOrd="0" presId="urn:microsoft.com/office/officeart/2005/8/layout/orgChart1"/>
    <dgm:cxn modelId="{BA4FA82E-F3E2-4489-A76E-8875552B6628}" type="presParOf" srcId="{24F8E942-A5ED-4FD8-87AA-0CEB74DB2D90}" destId="{D6519BE7-F1F6-437D-856A-9766698F412A}" srcOrd="0" destOrd="0" presId="urn:microsoft.com/office/officeart/2005/8/layout/orgChart1"/>
    <dgm:cxn modelId="{F77364E4-0C90-4E65-B96E-3FD1B70BED99}" type="presParOf" srcId="{24F8E942-A5ED-4FD8-87AA-0CEB74DB2D90}" destId="{E91C26ED-2B65-47B2-96EC-4C5047A1FB4B}" srcOrd="1" destOrd="0" presId="urn:microsoft.com/office/officeart/2005/8/layout/orgChart1"/>
    <dgm:cxn modelId="{402FF511-B2C8-4A79-98AC-197E3168ACF8}" type="presParOf" srcId="{A2A39422-72CB-45C9-91EF-53965C74B7F5}" destId="{076690F4-AC87-4AAF-97AE-7C6D6E4D3FD5}" srcOrd="1" destOrd="0" presId="urn:microsoft.com/office/officeart/2005/8/layout/orgChart1"/>
    <dgm:cxn modelId="{E0D5DB7B-847D-466A-A4C8-DB74190CFBD1}" type="presParOf" srcId="{A2A39422-72CB-45C9-91EF-53965C74B7F5}" destId="{D1084E3C-3F59-4E78-AAEE-8BF40EE88679}" srcOrd="2" destOrd="0" presId="urn:microsoft.com/office/officeart/2005/8/layout/orgChart1"/>
    <dgm:cxn modelId="{532E4700-1E09-47CE-8377-57BE6DE5679C}" type="presParOf" srcId="{03D7219D-EF8A-4C61-87A2-D4EED400DFB1}" destId="{69DF22A0-B982-4451-9419-F2287C6A405A}" srcOrd="2" destOrd="0" presId="urn:microsoft.com/office/officeart/2005/8/layout/orgChart1"/>
    <dgm:cxn modelId="{F229DE7C-2F0C-4F61-837B-615273670B95}" type="presParOf" srcId="{03D7219D-EF8A-4C61-87A2-D4EED400DFB1}" destId="{F936E07C-F9E0-45FA-B285-19E976D34ADE}" srcOrd="3" destOrd="0" presId="urn:microsoft.com/office/officeart/2005/8/layout/orgChart1"/>
    <dgm:cxn modelId="{69EC5C91-C847-4B74-B3CC-AF52CFDB010B}" type="presParOf" srcId="{F936E07C-F9E0-45FA-B285-19E976D34ADE}" destId="{FD5F8802-72BB-4C74-954F-238F32607835}" srcOrd="0" destOrd="0" presId="urn:microsoft.com/office/officeart/2005/8/layout/orgChart1"/>
    <dgm:cxn modelId="{897C77E3-8AE8-47C6-B8DA-709AC1E13CE0}" type="presParOf" srcId="{FD5F8802-72BB-4C74-954F-238F32607835}" destId="{024A47C9-10DE-418F-8C03-E831DF14EAA3}" srcOrd="0" destOrd="0" presId="urn:microsoft.com/office/officeart/2005/8/layout/orgChart1"/>
    <dgm:cxn modelId="{C4EFF66D-ADBF-416A-ABE7-CE2330D97CD4}" type="presParOf" srcId="{FD5F8802-72BB-4C74-954F-238F32607835}" destId="{A5209ABE-8689-42D6-91E1-D6B4A3594587}" srcOrd="1" destOrd="0" presId="urn:microsoft.com/office/officeart/2005/8/layout/orgChart1"/>
    <dgm:cxn modelId="{50A5FBCB-B636-4C92-BA70-D356A2FB0CD8}" type="presParOf" srcId="{F936E07C-F9E0-45FA-B285-19E976D34ADE}" destId="{9C0EF8CF-0010-47EA-8445-B63417EA63AF}" srcOrd="1" destOrd="0" presId="urn:microsoft.com/office/officeart/2005/8/layout/orgChart1"/>
    <dgm:cxn modelId="{EF53710D-5954-4C0E-B11D-D14AC54737C8}" type="presParOf" srcId="{F936E07C-F9E0-45FA-B285-19E976D34ADE}" destId="{E2B9449C-7006-4D58-9453-1CF8F5FBADFB}" srcOrd="2" destOrd="0" presId="urn:microsoft.com/office/officeart/2005/8/layout/orgChart1"/>
    <dgm:cxn modelId="{DBE64F95-0EA3-4A36-B344-614A3F0DDC13}" type="presParOf" srcId="{03D7219D-EF8A-4C61-87A2-D4EED400DFB1}" destId="{C7AC3A75-C7CD-48AE-8B25-D323CDB2C6A5}" srcOrd="4" destOrd="0" presId="urn:microsoft.com/office/officeart/2005/8/layout/orgChart1"/>
    <dgm:cxn modelId="{7999E93A-4C9D-4F85-A121-0EF847DA2EC7}" type="presParOf" srcId="{03D7219D-EF8A-4C61-87A2-D4EED400DFB1}" destId="{3CF49A92-95A3-4C23-86C8-67DFEF26E7BD}" srcOrd="5" destOrd="0" presId="urn:microsoft.com/office/officeart/2005/8/layout/orgChart1"/>
    <dgm:cxn modelId="{F9DD0F94-2D0D-4197-836F-C8D18394A9B4}" type="presParOf" srcId="{3CF49A92-95A3-4C23-86C8-67DFEF26E7BD}" destId="{425E6F83-868F-4C0B-AD1A-5AECEED8CA0C}" srcOrd="0" destOrd="0" presId="urn:microsoft.com/office/officeart/2005/8/layout/orgChart1"/>
    <dgm:cxn modelId="{A5D3F6EF-F74F-45A4-A53A-54D125138D64}" type="presParOf" srcId="{425E6F83-868F-4C0B-AD1A-5AECEED8CA0C}" destId="{4EF54880-2854-444C-A9FD-11E6462E324F}" srcOrd="0" destOrd="0" presId="urn:microsoft.com/office/officeart/2005/8/layout/orgChart1"/>
    <dgm:cxn modelId="{9F8B05CF-42A2-4DE5-AB48-8D28EC97BC08}" type="presParOf" srcId="{425E6F83-868F-4C0B-AD1A-5AECEED8CA0C}" destId="{60CE1C01-B7D9-4C05-9CDD-3FF0BB24F593}" srcOrd="1" destOrd="0" presId="urn:microsoft.com/office/officeart/2005/8/layout/orgChart1"/>
    <dgm:cxn modelId="{065F79DA-0A58-4D99-BA99-345770A8FE9B}" type="presParOf" srcId="{3CF49A92-95A3-4C23-86C8-67DFEF26E7BD}" destId="{D6C7BC14-755A-4D96-B5B5-5CDDDB45D0E0}" srcOrd="1" destOrd="0" presId="urn:microsoft.com/office/officeart/2005/8/layout/orgChart1"/>
    <dgm:cxn modelId="{B84BCA6F-D32C-4BE7-8BF4-3C6C9918B116}" type="presParOf" srcId="{3CF49A92-95A3-4C23-86C8-67DFEF26E7BD}" destId="{BBB0B694-6D78-4AD6-9ADF-A44E44D6A44F}" srcOrd="2" destOrd="0" presId="urn:microsoft.com/office/officeart/2005/8/layout/orgChart1"/>
    <dgm:cxn modelId="{E0AEEFB8-136B-44E2-9965-82F8B1655064}" type="presParOf" srcId="{48D3421B-7E6A-49D8-8284-6B58819A9571}" destId="{0CD6E203-19BB-414C-81DA-D3F439FE772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1C5FBC-505A-472B-AA81-7A82342E464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917984-DA2A-4AF0-BE56-64FB05E308E5}">
      <dgm:prSet/>
      <dgm:spPr/>
      <dgm:t>
        <a:bodyPr/>
        <a:lstStyle/>
        <a:p>
          <a:pPr>
            <a:lnSpc>
              <a:spcPct val="100000"/>
            </a:lnSpc>
          </a:pPr>
          <a:r>
            <a:rPr lang="en-US" b="0" i="0"/>
            <a:t>All blood born pathogen exposures must be reported immediately.</a:t>
          </a:r>
          <a:endParaRPr lang="en-US"/>
        </a:p>
      </dgm:t>
    </dgm:pt>
    <dgm:pt modelId="{DDC343BC-29B7-4F2F-84AE-76617D8A2836}" type="parTrans" cxnId="{327DB380-21F8-4F9B-BD8E-00F992B5B895}">
      <dgm:prSet/>
      <dgm:spPr/>
      <dgm:t>
        <a:bodyPr/>
        <a:lstStyle/>
        <a:p>
          <a:endParaRPr lang="en-US"/>
        </a:p>
      </dgm:t>
    </dgm:pt>
    <dgm:pt modelId="{81303B8B-CDAB-41BD-9596-3291A429944B}" type="sibTrans" cxnId="{327DB380-21F8-4F9B-BD8E-00F992B5B895}">
      <dgm:prSet/>
      <dgm:spPr/>
      <dgm:t>
        <a:bodyPr/>
        <a:lstStyle/>
        <a:p>
          <a:endParaRPr lang="en-US"/>
        </a:p>
      </dgm:t>
    </dgm:pt>
    <dgm:pt modelId="{DF1EC1EB-3637-40D4-BC2F-0F8E8C3FE034}">
      <dgm:prSet/>
      <dgm:spPr/>
      <dgm:t>
        <a:bodyPr/>
        <a:lstStyle/>
        <a:p>
          <a:pPr>
            <a:lnSpc>
              <a:spcPct val="100000"/>
            </a:lnSpc>
          </a:pPr>
          <a:r>
            <a:rPr lang="en-US" b="0" i="0"/>
            <a:t>Students and sources should be tested within 2 hours, and if needed, treatment initiated.</a:t>
          </a:r>
          <a:endParaRPr lang="en-US"/>
        </a:p>
      </dgm:t>
    </dgm:pt>
    <dgm:pt modelId="{ADA88360-0DFD-4C3B-A007-28A4A81213CE}" type="parTrans" cxnId="{6DF5D82B-7183-478E-9240-7D0F437BF1C2}">
      <dgm:prSet/>
      <dgm:spPr/>
      <dgm:t>
        <a:bodyPr/>
        <a:lstStyle/>
        <a:p>
          <a:endParaRPr lang="en-US"/>
        </a:p>
      </dgm:t>
    </dgm:pt>
    <dgm:pt modelId="{9AD47955-4EDC-4ED1-B72C-2C37D3226E94}" type="sibTrans" cxnId="{6DF5D82B-7183-478E-9240-7D0F437BF1C2}">
      <dgm:prSet/>
      <dgm:spPr/>
      <dgm:t>
        <a:bodyPr/>
        <a:lstStyle/>
        <a:p>
          <a:endParaRPr lang="en-US"/>
        </a:p>
      </dgm:t>
    </dgm:pt>
    <dgm:pt modelId="{2C028C1F-27F3-4EA8-947C-E6FB3435CD0E}">
      <dgm:prSet/>
      <dgm:spPr/>
      <dgm:t>
        <a:bodyPr/>
        <a:lstStyle/>
        <a:p>
          <a:pPr>
            <a:lnSpc>
              <a:spcPct val="100000"/>
            </a:lnSpc>
          </a:pPr>
          <a:r>
            <a:rPr lang="en-US" b="0" i="0" dirty="0"/>
            <a:t>Notify your supervisor or the infection prevention nurse.</a:t>
          </a:r>
          <a:endParaRPr lang="en-US" dirty="0"/>
        </a:p>
      </dgm:t>
    </dgm:pt>
    <dgm:pt modelId="{C4EDE202-535F-40F6-8F85-88ED07D8A690}" type="parTrans" cxnId="{54E24D9D-31EE-45A5-96DF-8409D18FD9C6}">
      <dgm:prSet/>
      <dgm:spPr/>
      <dgm:t>
        <a:bodyPr/>
        <a:lstStyle/>
        <a:p>
          <a:endParaRPr lang="en-US"/>
        </a:p>
      </dgm:t>
    </dgm:pt>
    <dgm:pt modelId="{9B2A2B53-F8D4-4BDF-AE4C-680DF9228421}" type="sibTrans" cxnId="{54E24D9D-31EE-45A5-96DF-8409D18FD9C6}">
      <dgm:prSet/>
      <dgm:spPr/>
      <dgm:t>
        <a:bodyPr/>
        <a:lstStyle/>
        <a:p>
          <a:endParaRPr lang="en-US"/>
        </a:p>
      </dgm:t>
    </dgm:pt>
    <dgm:pt modelId="{F614A194-A02B-4A50-A495-75F61487F82A}">
      <dgm:prSet custT="1"/>
      <dgm:spPr/>
      <dgm:t>
        <a:bodyPr/>
        <a:lstStyle/>
        <a:p>
          <a:pPr>
            <a:lnSpc>
              <a:spcPct val="100000"/>
            </a:lnSpc>
          </a:pPr>
          <a:r>
            <a:rPr lang="en-US" sz="1400" b="0" i="0" dirty="0"/>
            <a:t>Complete an event report form before the completion of your shift and take it to the Chief Nursing Officer in Administration.</a:t>
          </a:r>
          <a:endParaRPr lang="en-US" sz="1400" dirty="0"/>
        </a:p>
      </dgm:t>
    </dgm:pt>
    <dgm:pt modelId="{1244E73A-3D0B-45FF-93D1-3F483D4604B6}" type="parTrans" cxnId="{4EAE7E74-69DB-4968-B279-DEE78780EBDC}">
      <dgm:prSet/>
      <dgm:spPr/>
      <dgm:t>
        <a:bodyPr/>
        <a:lstStyle/>
        <a:p>
          <a:endParaRPr lang="en-US"/>
        </a:p>
      </dgm:t>
    </dgm:pt>
    <dgm:pt modelId="{EFF97F24-4632-4948-AA1F-DFF2F03F9A40}" type="sibTrans" cxnId="{4EAE7E74-69DB-4968-B279-DEE78780EBDC}">
      <dgm:prSet/>
      <dgm:spPr/>
      <dgm:t>
        <a:bodyPr/>
        <a:lstStyle/>
        <a:p>
          <a:endParaRPr lang="en-US"/>
        </a:p>
      </dgm:t>
    </dgm:pt>
    <dgm:pt modelId="{E465F138-B6C3-4084-BF69-5E32F63DAFA6}">
      <dgm:prSet/>
      <dgm:spPr/>
      <dgm:t>
        <a:bodyPr/>
        <a:lstStyle/>
        <a:p>
          <a:pPr>
            <a:lnSpc>
              <a:spcPct val="100000"/>
            </a:lnSpc>
          </a:pPr>
          <a:r>
            <a:rPr lang="en-US" b="0" i="0"/>
            <a:t>You will be notified of the results of the testing.</a:t>
          </a:r>
          <a:endParaRPr lang="en-US"/>
        </a:p>
      </dgm:t>
    </dgm:pt>
    <dgm:pt modelId="{4E27B158-8C41-469E-91DB-1184A795ECED}" type="parTrans" cxnId="{80E1457F-9DCA-4C1D-A61F-00DDC0B4568B}">
      <dgm:prSet/>
      <dgm:spPr/>
      <dgm:t>
        <a:bodyPr/>
        <a:lstStyle/>
        <a:p>
          <a:endParaRPr lang="en-US"/>
        </a:p>
      </dgm:t>
    </dgm:pt>
    <dgm:pt modelId="{5E661105-5132-42AA-ABF2-1E038EFB7A93}" type="sibTrans" cxnId="{80E1457F-9DCA-4C1D-A61F-00DDC0B4568B}">
      <dgm:prSet/>
      <dgm:spPr/>
      <dgm:t>
        <a:bodyPr/>
        <a:lstStyle/>
        <a:p>
          <a:endParaRPr lang="en-US"/>
        </a:p>
      </dgm:t>
    </dgm:pt>
    <dgm:pt modelId="{3E93910B-2CFE-46EC-89E1-DADF36B9F7E1}" type="pres">
      <dgm:prSet presAssocID="{9C1C5FBC-505A-472B-AA81-7A82342E464E}" presName="root" presStyleCnt="0">
        <dgm:presLayoutVars>
          <dgm:dir/>
          <dgm:resizeHandles val="exact"/>
        </dgm:presLayoutVars>
      </dgm:prSet>
      <dgm:spPr/>
    </dgm:pt>
    <dgm:pt modelId="{B48449B8-0ED0-4DEE-B27D-6DF1154F4156}" type="pres">
      <dgm:prSet presAssocID="{E2917984-DA2A-4AF0-BE56-64FB05E308E5}" presName="compNode" presStyleCnt="0"/>
      <dgm:spPr/>
    </dgm:pt>
    <dgm:pt modelId="{7A70396E-2CE8-4B51-8CB1-2F19D464022F}" type="pres">
      <dgm:prSet presAssocID="{E2917984-DA2A-4AF0-BE56-64FB05E308E5}" presName="bgRect" presStyleLbl="bgShp" presStyleIdx="0" presStyleCnt="5"/>
      <dgm:spPr/>
    </dgm:pt>
    <dgm:pt modelId="{7D17725A-EF92-4104-BA0C-74B83828F38A}" type="pres">
      <dgm:prSet presAssocID="{E2917984-DA2A-4AF0-BE56-64FB05E308E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edle"/>
        </a:ext>
      </dgm:extLst>
    </dgm:pt>
    <dgm:pt modelId="{D3842AAB-D498-49C7-B8D9-5894A165A3FD}" type="pres">
      <dgm:prSet presAssocID="{E2917984-DA2A-4AF0-BE56-64FB05E308E5}" presName="spaceRect" presStyleCnt="0"/>
      <dgm:spPr/>
    </dgm:pt>
    <dgm:pt modelId="{6204EF2E-77FF-46B3-89D7-F031FC43A3D5}" type="pres">
      <dgm:prSet presAssocID="{E2917984-DA2A-4AF0-BE56-64FB05E308E5}" presName="parTx" presStyleLbl="revTx" presStyleIdx="0" presStyleCnt="5">
        <dgm:presLayoutVars>
          <dgm:chMax val="0"/>
          <dgm:chPref val="0"/>
        </dgm:presLayoutVars>
      </dgm:prSet>
      <dgm:spPr/>
    </dgm:pt>
    <dgm:pt modelId="{195238C0-1075-437E-A5C1-BF1DA3AB85BE}" type="pres">
      <dgm:prSet presAssocID="{81303B8B-CDAB-41BD-9596-3291A429944B}" presName="sibTrans" presStyleCnt="0"/>
      <dgm:spPr/>
    </dgm:pt>
    <dgm:pt modelId="{1B4469CB-74D0-4930-A752-6F2F916C9695}" type="pres">
      <dgm:prSet presAssocID="{DF1EC1EB-3637-40D4-BC2F-0F8E8C3FE034}" presName="compNode" presStyleCnt="0"/>
      <dgm:spPr/>
    </dgm:pt>
    <dgm:pt modelId="{ED4EAE0A-625F-4E8F-8BEB-1A9FD83E6135}" type="pres">
      <dgm:prSet presAssocID="{DF1EC1EB-3637-40D4-BC2F-0F8E8C3FE034}" presName="bgRect" presStyleLbl="bgShp" presStyleIdx="1" presStyleCnt="5"/>
      <dgm:spPr/>
    </dgm:pt>
    <dgm:pt modelId="{53BB4B72-7F5D-4B8C-9511-70DF22CB7912}" type="pres">
      <dgm:prSet presAssocID="{DF1EC1EB-3637-40D4-BC2F-0F8E8C3FE03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F02B6A99-31A9-47E1-978C-12E3A871D0AB}" type="pres">
      <dgm:prSet presAssocID="{DF1EC1EB-3637-40D4-BC2F-0F8E8C3FE034}" presName="spaceRect" presStyleCnt="0"/>
      <dgm:spPr/>
    </dgm:pt>
    <dgm:pt modelId="{0EA4B1E6-23BF-4A89-B963-68B807D699D5}" type="pres">
      <dgm:prSet presAssocID="{DF1EC1EB-3637-40D4-BC2F-0F8E8C3FE034}" presName="parTx" presStyleLbl="revTx" presStyleIdx="1" presStyleCnt="5">
        <dgm:presLayoutVars>
          <dgm:chMax val="0"/>
          <dgm:chPref val="0"/>
        </dgm:presLayoutVars>
      </dgm:prSet>
      <dgm:spPr/>
    </dgm:pt>
    <dgm:pt modelId="{5990D3DF-7DA5-4CE6-9CB3-C86AE163AE55}" type="pres">
      <dgm:prSet presAssocID="{9AD47955-4EDC-4ED1-B72C-2C37D3226E94}" presName="sibTrans" presStyleCnt="0"/>
      <dgm:spPr/>
    </dgm:pt>
    <dgm:pt modelId="{AB3F7871-777A-485D-9B28-8B865E183F6D}" type="pres">
      <dgm:prSet presAssocID="{2C028C1F-27F3-4EA8-947C-E6FB3435CD0E}" presName="compNode" presStyleCnt="0"/>
      <dgm:spPr/>
    </dgm:pt>
    <dgm:pt modelId="{AB7B8C66-A976-48D8-B8C3-2C831B6087A7}" type="pres">
      <dgm:prSet presAssocID="{2C028C1F-27F3-4EA8-947C-E6FB3435CD0E}" presName="bgRect" presStyleLbl="bgShp" presStyleIdx="2" presStyleCnt="5"/>
      <dgm:spPr/>
    </dgm:pt>
    <dgm:pt modelId="{C8A45028-EAB8-4FAE-93A4-75D348573756}" type="pres">
      <dgm:prSet presAssocID="{2C028C1F-27F3-4EA8-947C-E6FB3435CD0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47FC5005-950E-4874-9FCB-7A815D458FE5}" type="pres">
      <dgm:prSet presAssocID="{2C028C1F-27F3-4EA8-947C-E6FB3435CD0E}" presName="spaceRect" presStyleCnt="0"/>
      <dgm:spPr/>
    </dgm:pt>
    <dgm:pt modelId="{F4E1D041-369B-49E4-AA59-700A4610B645}" type="pres">
      <dgm:prSet presAssocID="{2C028C1F-27F3-4EA8-947C-E6FB3435CD0E}" presName="parTx" presStyleLbl="revTx" presStyleIdx="2" presStyleCnt="5">
        <dgm:presLayoutVars>
          <dgm:chMax val="0"/>
          <dgm:chPref val="0"/>
        </dgm:presLayoutVars>
      </dgm:prSet>
      <dgm:spPr/>
    </dgm:pt>
    <dgm:pt modelId="{7E31D0B6-765B-46DD-8D28-A946F6D47061}" type="pres">
      <dgm:prSet presAssocID="{9B2A2B53-F8D4-4BDF-AE4C-680DF9228421}" presName="sibTrans" presStyleCnt="0"/>
      <dgm:spPr/>
    </dgm:pt>
    <dgm:pt modelId="{4E41BB2B-ABA9-4B2F-A368-C32196F152F2}" type="pres">
      <dgm:prSet presAssocID="{F614A194-A02B-4A50-A495-75F61487F82A}" presName="compNode" presStyleCnt="0"/>
      <dgm:spPr/>
    </dgm:pt>
    <dgm:pt modelId="{6C063CAC-ECA5-4442-AF12-B04035EB9BE0}" type="pres">
      <dgm:prSet presAssocID="{F614A194-A02B-4A50-A495-75F61487F82A}" presName="bgRect" presStyleLbl="bgShp" presStyleIdx="3" presStyleCnt="5"/>
      <dgm:spPr/>
    </dgm:pt>
    <dgm:pt modelId="{ECCC25FC-4114-4D47-BCC4-28CD21539B1A}" type="pres">
      <dgm:prSet presAssocID="{F614A194-A02B-4A50-A495-75F61487F82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aptain"/>
        </a:ext>
      </dgm:extLst>
    </dgm:pt>
    <dgm:pt modelId="{E40D6F08-3C68-438A-BB1E-B2FEF0426842}" type="pres">
      <dgm:prSet presAssocID="{F614A194-A02B-4A50-A495-75F61487F82A}" presName="spaceRect" presStyleCnt="0"/>
      <dgm:spPr/>
    </dgm:pt>
    <dgm:pt modelId="{A1C078D2-29BF-442A-9236-D7C78E22B067}" type="pres">
      <dgm:prSet presAssocID="{F614A194-A02B-4A50-A495-75F61487F82A}" presName="parTx" presStyleLbl="revTx" presStyleIdx="3" presStyleCnt="5">
        <dgm:presLayoutVars>
          <dgm:chMax val="0"/>
          <dgm:chPref val="0"/>
        </dgm:presLayoutVars>
      </dgm:prSet>
      <dgm:spPr/>
    </dgm:pt>
    <dgm:pt modelId="{CB3CD3A4-63CD-472E-82FD-348361455649}" type="pres">
      <dgm:prSet presAssocID="{EFF97F24-4632-4948-AA1F-DFF2F03F9A40}" presName="sibTrans" presStyleCnt="0"/>
      <dgm:spPr/>
    </dgm:pt>
    <dgm:pt modelId="{40D34017-B2AD-409A-95E9-1FB3E3AE1670}" type="pres">
      <dgm:prSet presAssocID="{E465F138-B6C3-4084-BF69-5E32F63DAFA6}" presName="compNode" presStyleCnt="0"/>
      <dgm:spPr/>
    </dgm:pt>
    <dgm:pt modelId="{3CC06A82-D479-4BC4-8960-8FDF3D7D1A39}" type="pres">
      <dgm:prSet presAssocID="{E465F138-B6C3-4084-BF69-5E32F63DAFA6}" presName="bgRect" presStyleLbl="bgShp" presStyleIdx="4" presStyleCnt="5"/>
      <dgm:spPr/>
    </dgm:pt>
    <dgm:pt modelId="{F8518EEA-8F89-490A-A1F0-AF2DE0B38EB1}" type="pres">
      <dgm:prSet presAssocID="{E465F138-B6C3-4084-BF69-5E32F63DAFA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est tubes"/>
        </a:ext>
      </dgm:extLst>
    </dgm:pt>
    <dgm:pt modelId="{349E566D-0A3D-40E8-9743-A5766F1C898A}" type="pres">
      <dgm:prSet presAssocID="{E465F138-B6C3-4084-BF69-5E32F63DAFA6}" presName="spaceRect" presStyleCnt="0"/>
      <dgm:spPr/>
    </dgm:pt>
    <dgm:pt modelId="{5E2CD18A-AC1E-4AB3-BC47-468ACCD1A565}" type="pres">
      <dgm:prSet presAssocID="{E465F138-B6C3-4084-BF69-5E32F63DAFA6}" presName="parTx" presStyleLbl="revTx" presStyleIdx="4" presStyleCnt="5">
        <dgm:presLayoutVars>
          <dgm:chMax val="0"/>
          <dgm:chPref val="0"/>
        </dgm:presLayoutVars>
      </dgm:prSet>
      <dgm:spPr/>
    </dgm:pt>
  </dgm:ptLst>
  <dgm:cxnLst>
    <dgm:cxn modelId="{4897A713-276A-4EAF-9BE7-D646891821D0}" type="presOf" srcId="{F614A194-A02B-4A50-A495-75F61487F82A}" destId="{A1C078D2-29BF-442A-9236-D7C78E22B067}" srcOrd="0" destOrd="0" presId="urn:microsoft.com/office/officeart/2018/2/layout/IconVerticalSolidList"/>
    <dgm:cxn modelId="{6DF5D82B-7183-478E-9240-7D0F437BF1C2}" srcId="{9C1C5FBC-505A-472B-AA81-7A82342E464E}" destId="{DF1EC1EB-3637-40D4-BC2F-0F8E8C3FE034}" srcOrd="1" destOrd="0" parTransId="{ADA88360-0DFD-4C3B-A007-28A4A81213CE}" sibTransId="{9AD47955-4EDC-4ED1-B72C-2C37D3226E94}"/>
    <dgm:cxn modelId="{ED8B6747-C266-4E79-B442-6A284F1128B2}" type="presOf" srcId="{DF1EC1EB-3637-40D4-BC2F-0F8E8C3FE034}" destId="{0EA4B1E6-23BF-4A89-B963-68B807D699D5}" srcOrd="0" destOrd="0" presId="urn:microsoft.com/office/officeart/2018/2/layout/IconVerticalSolidList"/>
    <dgm:cxn modelId="{4EAE7E74-69DB-4968-B279-DEE78780EBDC}" srcId="{9C1C5FBC-505A-472B-AA81-7A82342E464E}" destId="{F614A194-A02B-4A50-A495-75F61487F82A}" srcOrd="3" destOrd="0" parTransId="{1244E73A-3D0B-45FF-93D1-3F483D4604B6}" sibTransId="{EFF97F24-4632-4948-AA1F-DFF2F03F9A40}"/>
    <dgm:cxn modelId="{9A88CA54-1331-491B-9D89-BAF656A18627}" type="presOf" srcId="{2C028C1F-27F3-4EA8-947C-E6FB3435CD0E}" destId="{F4E1D041-369B-49E4-AA59-700A4610B645}" srcOrd="0" destOrd="0" presId="urn:microsoft.com/office/officeart/2018/2/layout/IconVerticalSolidList"/>
    <dgm:cxn modelId="{80E1457F-9DCA-4C1D-A61F-00DDC0B4568B}" srcId="{9C1C5FBC-505A-472B-AA81-7A82342E464E}" destId="{E465F138-B6C3-4084-BF69-5E32F63DAFA6}" srcOrd="4" destOrd="0" parTransId="{4E27B158-8C41-469E-91DB-1184A795ECED}" sibTransId="{5E661105-5132-42AA-ABF2-1E038EFB7A93}"/>
    <dgm:cxn modelId="{327DB380-21F8-4F9B-BD8E-00F992B5B895}" srcId="{9C1C5FBC-505A-472B-AA81-7A82342E464E}" destId="{E2917984-DA2A-4AF0-BE56-64FB05E308E5}" srcOrd="0" destOrd="0" parTransId="{DDC343BC-29B7-4F2F-84AE-76617D8A2836}" sibTransId="{81303B8B-CDAB-41BD-9596-3291A429944B}"/>
    <dgm:cxn modelId="{54E24D9D-31EE-45A5-96DF-8409D18FD9C6}" srcId="{9C1C5FBC-505A-472B-AA81-7A82342E464E}" destId="{2C028C1F-27F3-4EA8-947C-E6FB3435CD0E}" srcOrd="2" destOrd="0" parTransId="{C4EDE202-535F-40F6-8F85-88ED07D8A690}" sibTransId="{9B2A2B53-F8D4-4BDF-AE4C-680DF9228421}"/>
    <dgm:cxn modelId="{A4F2BCE4-5E01-4A81-8AFC-FF56CC7C0966}" type="presOf" srcId="{9C1C5FBC-505A-472B-AA81-7A82342E464E}" destId="{3E93910B-2CFE-46EC-89E1-DADF36B9F7E1}" srcOrd="0" destOrd="0" presId="urn:microsoft.com/office/officeart/2018/2/layout/IconVerticalSolidList"/>
    <dgm:cxn modelId="{74DAE8EF-9BC5-4161-8CD2-089332D1EA0E}" type="presOf" srcId="{E2917984-DA2A-4AF0-BE56-64FB05E308E5}" destId="{6204EF2E-77FF-46B3-89D7-F031FC43A3D5}" srcOrd="0" destOrd="0" presId="urn:microsoft.com/office/officeart/2018/2/layout/IconVerticalSolidList"/>
    <dgm:cxn modelId="{9AEE64FC-32FC-41F9-9917-35BF89586D77}" type="presOf" srcId="{E465F138-B6C3-4084-BF69-5E32F63DAFA6}" destId="{5E2CD18A-AC1E-4AB3-BC47-468ACCD1A565}" srcOrd="0" destOrd="0" presId="urn:microsoft.com/office/officeart/2018/2/layout/IconVerticalSolidList"/>
    <dgm:cxn modelId="{DC344903-FF5B-40A5-98F7-90D901E7E22B}" type="presParOf" srcId="{3E93910B-2CFE-46EC-89E1-DADF36B9F7E1}" destId="{B48449B8-0ED0-4DEE-B27D-6DF1154F4156}" srcOrd="0" destOrd="0" presId="urn:microsoft.com/office/officeart/2018/2/layout/IconVerticalSolidList"/>
    <dgm:cxn modelId="{6C30D04C-587D-4140-A9CC-04E3C9452D00}" type="presParOf" srcId="{B48449B8-0ED0-4DEE-B27D-6DF1154F4156}" destId="{7A70396E-2CE8-4B51-8CB1-2F19D464022F}" srcOrd="0" destOrd="0" presId="urn:microsoft.com/office/officeart/2018/2/layout/IconVerticalSolidList"/>
    <dgm:cxn modelId="{D8F2F21C-E85F-4CED-95A8-E1BF5DC790B8}" type="presParOf" srcId="{B48449B8-0ED0-4DEE-B27D-6DF1154F4156}" destId="{7D17725A-EF92-4104-BA0C-74B83828F38A}" srcOrd="1" destOrd="0" presId="urn:microsoft.com/office/officeart/2018/2/layout/IconVerticalSolidList"/>
    <dgm:cxn modelId="{0FABF62E-2198-429E-89E8-D9D0CC2A59F4}" type="presParOf" srcId="{B48449B8-0ED0-4DEE-B27D-6DF1154F4156}" destId="{D3842AAB-D498-49C7-B8D9-5894A165A3FD}" srcOrd="2" destOrd="0" presId="urn:microsoft.com/office/officeart/2018/2/layout/IconVerticalSolidList"/>
    <dgm:cxn modelId="{7DE27281-B4D8-4E38-9290-DFE26FA69279}" type="presParOf" srcId="{B48449B8-0ED0-4DEE-B27D-6DF1154F4156}" destId="{6204EF2E-77FF-46B3-89D7-F031FC43A3D5}" srcOrd="3" destOrd="0" presId="urn:microsoft.com/office/officeart/2018/2/layout/IconVerticalSolidList"/>
    <dgm:cxn modelId="{A57EAB12-C515-4964-BF5E-0B12BE8C3D3E}" type="presParOf" srcId="{3E93910B-2CFE-46EC-89E1-DADF36B9F7E1}" destId="{195238C0-1075-437E-A5C1-BF1DA3AB85BE}" srcOrd="1" destOrd="0" presId="urn:microsoft.com/office/officeart/2018/2/layout/IconVerticalSolidList"/>
    <dgm:cxn modelId="{9C6E7E1F-43C2-4AD6-B667-2311B379A07E}" type="presParOf" srcId="{3E93910B-2CFE-46EC-89E1-DADF36B9F7E1}" destId="{1B4469CB-74D0-4930-A752-6F2F916C9695}" srcOrd="2" destOrd="0" presId="urn:microsoft.com/office/officeart/2018/2/layout/IconVerticalSolidList"/>
    <dgm:cxn modelId="{A6B72289-8E05-4577-9DDD-38F1999F2266}" type="presParOf" srcId="{1B4469CB-74D0-4930-A752-6F2F916C9695}" destId="{ED4EAE0A-625F-4E8F-8BEB-1A9FD83E6135}" srcOrd="0" destOrd="0" presId="urn:microsoft.com/office/officeart/2018/2/layout/IconVerticalSolidList"/>
    <dgm:cxn modelId="{708B3426-FFBE-4C2E-AF77-F936580558E2}" type="presParOf" srcId="{1B4469CB-74D0-4930-A752-6F2F916C9695}" destId="{53BB4B72-7F5D-4B8C-9511-70DF22CB7912}" srcOrd="1" destOrd="0" presId="urn:microsoft.com/office/officeart/2018/2/layout/IconVerticalSolidList"/>
    <dgm:cxn modelId="{AA8E505C-E064-4045-9F40-54BF27F50525}" type="presParOf" srcId="{1B4469CB-74D0-4930-A752-6F2F916C9695}" destId="{F02B6A99-31A9-47E1-978C-12E3A871D0AB}" srcOrd="2" destOrd="0" presId="urn:microsoft.com/office/officeart/2018/2/layout/IconVerticalSolidList"/>
    <dgm:cxn modelId="{03C4AC13-087E-46AF-A918-E137B9EF1D0D}" type="presParOf" srcId="{1B4469CB-74D0-4930-A752-6F2F916C9695}" destId="{0EA4B1E6-23BF-4A89-B963-68B807D699D5}" srcOrd="3" destOrd="0" presId="urn:microsoft.com/office/officeart/2018/2/layout/IconVerticalSolidList"/>
    <dgm:cxn modelId="{FA0D656D-E74D-483A-9154-EF9B83F2F157}" type="presParOf" srcId="{3E93910B-2CFE-46EC-89E1-DADF36B9F7E1}" destId="{5990D3DF-7DA5-4CE6-9CB3-C86AE163AE55}" srcOrd="3" destOrd="0" presId="urn:microsoft.com/office/officeart/2018/2/layout/IconVerticalSolidList"/>
    <dgm:cxn modelId="{1CEA6168-A5AE-446C-9E41-8DD52A54872B}" type="presParOf" srcId="{3E93910B-2CFE-46EC-89E1-DADF36B9F7E1}" destId="{AB3F7871-777A-485D-9B28-8B865E183F6D}" srcOrd="4" destOrd="0" presId="urn:microsoft.com/office/officeart/2018/2/layout/IconVerticalSolidList"/>
    <dgm:cxn modelId="{11A90D07-FD41-4D3E-83A2-A40A778AD534}" type="presParOf" srcId="{AB3F7871-777A-485D-9B28-8B865E183F6D}" destId="{AB7B8C66-A976-48D8-B8C3-2C831B6087A7}" srcOrd="0" destOrd="0" presId="urn:microsoft.com/office/officeart/2018/2/layout/IconVerticalSolidList"/>
    <dgm:cxn modelId="{849179C5-D12C-40AF-8B0A-DECC56B6CB7C}" type="presParOf" srcId="{AB3F7871-777A-485D-9B28-8B865E183F6D}" destId="{C8A45028-EAB8-4FAE-93A4-75D348573756}" srcOrd="1" destOrd="0" presId="urn:microsoft.com/office/officeart/2018/2/layout/IconVerticalSolidList"/>
    <dgm:cxn modelId="{DFB1175B-BDB3-4BCE-98FC-7906177D656E}" type="presParOf" srcId="{AB3F7871-777A-485D-9B28-8B865E183F6D}" destId="{47FC5005-950E-4874-9FCB-7A815D458FE5}" srcOrd="2" destOrd="0" presId="urn:microsoft.com/office/officeart/2018/2/layout/IconVerticalSolidList"/>
    <dgm:cxn modelId="{18411296-A88B-4FAA-8B61-125CC6A87596}" type="presParOf" srcId="{AB3F7871-777A-485D-9B28-8B865E183F6D}" destId="{F4E1D041-369B-49E4-AA59-700A4610B645}" srcOrd="3" destOrd="0" presId="urn:microsoft.com/office/officeart/2018/2/layout/IconVerticalSolidList"/>
    <dgm:cxn modelId="{B29BBF2D-9F26-43E4-AD28-50EC0D2723FE}" type="presParOf" srcId="{3E93910B-2CFE-46EC-89E1-DADF36B9F7E1}" destId="{7E31D0B6-765B-46DD-8D28-A946F6D47061}" srcOrd="5" destOrd="0" presId="urn:microsoft.com/office/officeart/2018/2/layout/IconVerticalSolidList"/>
    <dgm:cxn modelId="{BB444091-40B4-4531-AE27-65D3B708AEB1}" type="presParOf" srcId="{3E93910B-2CFE-46EC-89E1-DADF36B9F7E1}" destId="{4E41BB2B-ABA9-4B2F-A368-C32196F152F2}" srcOrd="6" destOrd="0" presId="urn:microsoft.com/office/officeart/2018/2/layout/IconVerticalSolidList"/>
    <dgm:cxn modelId="{35894FB7-9FF4-4A62-86D2-6A72FD24A6FF}" type="presParOf" srcId="{4E41BB2B-ABA9-4B2F-A368-C32196F152F2}" destId="{6C063CAC-ECA5-4442-AF12-B04035EB9BE0}" srcOrd="0" destOrd="0" presId="urn:microsoft.com/office/officeart/2018/2/layout/IconVerticalSolidList"/>
    <dgm:cxn modelId="{2007E471-182A-4C4E-ACAB-C8597EFE87EA}" type="presParOf" srcId="{4E41BB2B-ABA9-4B2F-A368-C32196F152F2}" destId="{ECCC25FC-4114-4D47-BCC4-28CD21539B1A}" srcOrd="1" destOrd="0" presId="urn:microsoft.com/office/officeart/2018/2/layout/IconVerticalSolidList"/>
    <dgm:cxn modelId="{5B2E8CA5-CDB7-4424-BEF8-3A60D238A07B}" type="presParOf" srcId="{4E41BB2B-ABA9-4B2F-A368-C32196F152F2}" destId="{E40D6F08-3C68-438A-BB1E-B2FEF0426842}" srcOrd="2" destOrd="0" presId="urn:microsoft.com/office/officeart/2018/2/layout/IconVerticalSolidList"/>
    <dgm:cxn modelId="{2DC7CDEA-A1E0-4988-9F12-7983E13694AD}" type="presParOf" srcId="{4E41BB2B-ABA9-4B2F-A368-C32196F152F2}" destId="{A1C078D2-29BF-442A-9236-D7C78E22B067}" srcOrd="3" destOrd="0" presId="urn:microsoft.com/office/officeart/2018/2/layout/IconVerticalSolidList"/>
    <dgm:cxn modelId="{37FE8D9A-E9F3-472E-9F1E-9F7B90885171}" type="presParOf" srcId="{3E93910B-2CFE-46EC-89E1-DADF36B9F7E1}" destId="{CB3CD3A4-63CD-472E-82FD-348361455649}" srcOrd="7" destOrd="0" presId="urn:microsoft.com/office/officeart/2018/2/layout/IconVerticalSolidList"/>
    <dgm:cxn modelId="{DCAF560F-6B8A-41C8-8965-C41FFDCD6965}" type="presParOf" srcId="{3E93910B-2CFE-46EC-89E1-DADF36B9F7E1}" destId="{40D34017-B2AD-409A-95E9-1FB3E3AE1670}" srcOrd="8" destOrd="0" presId="urn:microsoft.com/office/officeart/2018/2/layout/IconVerticalSolidList"/>
    <dgm:cxn modelId="{4E17573E-34F4-4A57-9DCB-6A95CD838DD8}" type="presParOf" srcId="{40D34017-B2AD-409A-95E9-1FB3E3AE1670}" destId="{3CC06A82-D479-4BC4-8960-8FDF3D7D1A39}" srcOrd="0" destOrd="0" presId="urn:microsoft.com/office/officeart/2018/2/layout/IconVerticalSolidList"/>
    <dgm:cxn modelId="{3995CC66-C6EF-412E-98BB-72F323755644}" type="presParOf" srcId="{40D34017-B2AD-409A-95E9-1FB3E3AE1670}" destId="{F8518EEA-8F89-490A-A1F0-AF2DE0B38EB1}" srcOrd="1" destOrd="0" presId="urn:microsoft.com/office/officeart/2018/2/layout/IconVerticalSolidList"/>
    <dgm:cxn modelId="{B1FF7BC6-1239-40A5-9E49-9D13E5EA266F}" type="presParOf" srcId="{40D34017-B2AD-409A-95E9-1FB3E3AE1670}" destId="{349E566D-0A3D-40E8-9743-A5766F1C898A}" srcOrd="2" destOrd="0" presId="urn:microsoft.com/office/officeart/2018/2/layout/IconVerticalSolidList"/>
    <dgm:cxn modelId="{5896F6E7-9DD1-4A85-957C-7949F31D4175}" type="presParOf" srcId="{40D34017-B2AD-409A-95E9-1FB3E3AE1670}" destId="{5E2CD18A-AC1E-4AB3-BC47-468ACCD1A5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C3A75-C7CD-48AE-8B25-D323CDB2C6A5}">
      <dsp:nvSpPr>
        <dsp:cNvPr id="0" name=""/>
        <dsp:cNvSpPr/>
      </dsp:nvSpPr>
      <dsp:spPr>
        <a:xfrm>
          <a:off x="3048000" y="1844867"/>
          <a:ext cx="2156482" cy="374265"/>
        </a:xfrm>
        <a:custGeom>
          <a:avLst/>
          <a:gdLst/>
          <a:ahLst/>
          <a:cxnLst/>
          <a:rect l="0" t="0" r="0" b="0"/>
          <a:pathLst>
            <a:path>
              <a:moveTo>
                <a:pt x="0" y="0"/>
              </a:moveTo>
              <a:lnTo>
                <a:pt x="0" y="187132"/>
              </a:lnTo>
              <a:lnTo>
                <a:pt x="2156482" y="187132"/>
              </a:lnTo>
              <a:lnTo>
                <a:pt x="2156482" y="3742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DF22A0-B982-4451-9419-F2287C6A405A}">
      <dsp:nvSpPr>
        <dsp:cNvPr id="0" name=""/>
        <dsp:cNvSpPr/>
      </dsp:nvSpPr>
      <dsp:spPr>
        <a:xfrm>
          <a:off x="3002280" y="1844867"/>
          <a:ext cx="91440" cy="374265"/>
        </a:xfrm>
        <a:custGeom>
          <a:avLst/>
          <a:gdLst/>
          <a:ahLst/>
          <a:cxnLst/>
          <a:rect l="0" t="0" r="0" b="0"/>
          <a:pathLst>
            <a:path>
              <a:moveTo>
                <a:pt x="45720" y="0"/>
              </a:moveTo>
              <a:lnTo>
                <a:pt x="45720" y="3742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3D075-94F9-46AB-AE85-DAAEDD49CD37}">
      <dsp:nvSpPr>
        <dsp:cNvPr id="0" name=""/>
        <dsp:cNvSpPr/>
      </dsp:nvSpPr>
      <dsp:spPr>
        <a:xfrm>
          <a:off x="891517" y="1844867"/>
          <a:ext cx="2156482" cy="374265"/>
        </a:xfrm>
        <a:custGeom>
          <a:avLst/>
          <a:gdLst/>
          <a:ahLst/>
          <a:cxnLst/>
          <a:rect l="0" t="0" r="0" b="0"/>
          <a:pathLst>
            <a:path>
              <a:moveTo>
                <a:pt x="2156482" y="0"/>
              </a:moveTo>
              <a:lnTo>
                <a:pt x="2156482" y="187132"/>
              </a:lnTo>
              <a:lnTo>
                <a:pt x="0" y="187132"/>
              </a:lnTo>
              <a:lnTo>
                <a:pt x="0" y="3742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4043CD-60EA-4D9E-853E-71CC83D6331C}">
      <dsp:nvSpPr>
        <dsp:cNvPr id="0" name=""/>
        <dsp:cNvSpPr/>
      </dsp:nvSpPr>
      <dsp:spPr>
        <a:xfrm>
          <a:off x="2156891" y="953758"/>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Education Department</a:t>
          </a:r>
        </a:p>
      </dsp:txBody>
      <dsp:txXfrm>
        <a:off x="2156891" y="953758"/>
        <a:ext cx="1782216" cy="891108"/>
      </dsp:txXfrm>
    </dsp:sp>
    <dsp:sp modelId="{D6519BE7-F1F6-437D-856A-9766698F412A}">
      <dsp:nvSpPr>
        <dsp:cNvPr id="0" name=""/>
        <dsp:cNvSpPr/>
      </dsp:nvSpPr>
      <dsp:spPr>
        <a:xfrm>
          <a:off x="409" y="2219132"/>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Internship</a:t>
          </a:r>
        </a:p>
      </dsp:txBody>
      <dsp:txXfrm>
        <a:off x="409" y="2219132"/>
        <a:ext cx="1782216" cy="891108"/>
      </dsp:txXfrm>
    </dsp:sp>
    <dsp:sp modelId="{024A47C9-10DE-418F-8C03-E831DF14EAA3}">
      <dsp:nvSpPr>
        <dsp:cNvPr id="0" name=""/>
        <dsp:cNvSpPr/>
      </dsp:nvSpPr>
      <dsp:spPr>
        <a:xfrm>
          <a:off x="2156891" y="2219132"/>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Clinical Rotation</a:t>
          </a:r>
        </a:p>
      </dsp:txBody>
      <dsp:txXfrm>
        <a:off x="2156891" y="2219132"/>
        <a:ext cx="1782216" cy="891108"/>
      </dsp:txXfrm>
    </dsp:sp>
    <dsp:sp modelId="{4EF54880-2854-444C-A9FD-11E6462E324F}">
      <dsp:nvSpPr>
        <dsp:cNvPr id="0" name=""/>
        <dsp:cNvSpPr/>
      </dsp:nvSpPr>
      <dsp:spPr>
        <a:xfrm>
          <a:off x="4313373" y="2219132"/>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Job Shadow</a:t>
          </a:r>
        </a:p>
      </dsp:txBody>
      <dsp:txXfrm>
        <a:off x="4313373" y="2219132"/>
        <a:ext cx="1782216" cy="891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0396E-2CE8-4B51-8CB1-2F19D464022F}">
      <dsp:nvSpPr>
        <dsp:cNvPr id="0" name=""/>
        <dsp:cNvSpPr/>
      </dsp:nvSpPr>
      <dsp:spPr>
        <a:xfrm>
          <a:off x="0" y="5546"/>
          <a:ext cx="4630942" cy="6644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17725A-EF92-4104-BA0C-74B83828F38A}">
      <dsp:nvSpPr>
        <dsp:cNvPr id="0" name=""/>
        <dsp:cNvSpPr/>
      </dsp:nvSpPr>
      <dsp:spPr>
        <a:xfrm>
          <a:off x="200994" y="155046"/>
          <a:ext cx="365801" cy="365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04EF2E-77FF-46B3-89D7-F031FC43A3D5}">
      <dsp:nvSpPr>
        <dsp:cNvPr id="0" name=""/>
        <dsp:cNvSpPr/>
      </dsp:nvSpPr>
      <dsp:spPr>
        <a:xfrm>
          <a:off x="767790" y="5546"/>
          <a:ext cx="3828465" cy="72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3" tIns="76913" rIns="76913" bIns="76913" numCol="1" spcCol="1270" anchor="ctr" anchorCtr="0">
          <a:noAutofit/>
        </a:bodyPr>
        <a:lstStyle/>
        <a:p>
          <a:pPr marL="0" lvl="0" indent="0" algn="l" defTabSz="622300">
            <a:lnSpc>
              <a:spcPct val="100000"/>
            </a:lnSpc>
            <a:spcBef>
              <a:spcPct val="0"/>
            </a:spcBef>
            <a:spcAft>
              <a:spcPct val="35000"/>
            </a:spcAft>
            <a:buNone/>
          </a:pPr>
          <a:r>
            <a:rPr lang="en-US" sz="1400" b="0" i="0" kern="1200"/>
            <a:t>All blood born pathogen exposures must be reported immediately.</a:t>
          </a:r>
          <a:endParaRPr lang="en-US" sz="1400" kern="1200"/>
        </a:p>
      </dsp:txBody>
      <dsp:txXfrm>
        <a:off x="767790" y="5546"/>
        <a:ext cx="3828465" cy="726736"/>
      </dsp:txXfrm>
    </dsp:sp>
    <dsp:sp modelId="{ED4EAE0A-625F-4E8F-8BEB-1A9FD83E6135}">
      <dsp:nvSpPr>
        <dsp:cNvPr id="0" name=""/>
        <dsp:cNvSpPr/>
      </dsp:nvSpPr>
      <dsp:spPr>
        <a:xfrm>
          <a:off x="0" y="913966"/>
          <a:ext cx="4630942" cy="6644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BB4B72-7F5D-4B8C-9511-70DF22CB7912}">
      <dsp:nvSpPr>
        <dsp:cNvPr id="0" name=""/>
        <dsp:cNvSpPr/>
      </dsp:nvSpPr>
      <dsp:spPr>
        <a:xfrm>
          <a:off x="200994" y="1063466"/>
          <a:ext cx="365801" cy="3654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A4B1E6-23BF-4A89-B963-68B807D699D5}">
      <dsp:nvSpPr>
        <dsp:cNvPr id="0" name=""/>
        <dsp:cNvSpPr/>
      </dsp:nvSpPr>
      <dsp:spPr>
        <a:xfrm>
          <a:off x="767790" y="913966"/>
          <a:ext cx="3828465" cy="72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3" tIns="76913" rIns="76913" bIns="76913" numCol="1" spcCol="1270" anchor="ctr" anchorCtr="0">
          <a:noAutofit/>
        </a:bodyPr>
        <a:lstStyle/>
        <a:p>
          <a:pPr marL="0" lvl="0" indent="0" algn="l" defTabSz="622300">
            <a:lnSpc>
              <a:spcPct val="100000"/>
            </a:lnSpc>
            <a:spcBef>
              <a:spcPct val="0"/>
            </a:spcBef>
            <a:spcAft>
              <a:spcPct val="35000"/>
            </a:spcAft>
            <a:buNone/>
          </a:pPr>
          <a:r>
            <a:rPr lang="en-US" sz="1400" b="0" i="0" kern="1200"/>
            <a:t>Students and sources should be tested within 2 hours, and if needed, treatment initiated.</a:t>
          </a:r>
          <a:endParaRPr lang="en-US" sz="1400" kern="1200"/>
        </a:p>
      </dsp:txBody>
      <dsp:txXfrm>
        <a:off x="767790" y="913966"/>
        <a:ext cx="3828465" cy="726736"/>
      </dsp:txXfrm>
    </dsp:sp>
    <dsp:sp modelId="{AB7B8C66-A976-48D8-B8C3-2C831B6087A7}">
      <dsp:nvSpPr>
        <dsp:cNvPr id="0" name=""/>
        <dsp:cNvSpPr/>
      </dsp:nvSpPr>
      <dsp:spPr>
        <a:xfrm>
          <a:off x="0" y="1822386"/>
          <a:ext cx="4630942" cy="6644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A45028-EAB8-4FAE-93A4-75D348573756}">
      <dsp:nvSpPr>
        <dsp:cNvPr id="0" name=""/>
        <dsp:cNvSpPr/>
      </dsp:nvSpPr>
      <dsp:spPr>
        <a:xfrm>
          <a:off x="200994" y="1971886"/>
          <a:ext cx="365801" cy="3654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E1D041-369B-49E4-AA59-700A4610B645}">
      <dsp:nvSpPr>
        <dsp:cNvPr id="0" name=""/>
        <dsp:cNvSpPr/>
      </dsp:nvSpPr>
      <dsp:spPr>
        <a:xfrm>
          <a:off x="767790" y="1822386"/>
          <a:ext cx="3828465" cy="72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3" tIns="76913" rIns="76913" bIns="76913" numCol="1" spcCol="1270" anchor="ctr" anchorCtr="0">
          <a:noAutofit/>
        </a:bodyPr>
        <a:lstStyle/>
        <a:p>
          <a:pPr marL="0" lvl="0" indent="0" algn="l" defTabSz="622300">
            <a:lnSpc>
              <a:spcPct val="100000"/>
            </a:lnSpc>
            <a:spcBef>
              <a:spcPct val="0"/>
            </a:spcBef>
            <a:spcAft>
              <a:spcPct val="35000"/>
            </a:spcAft>
            <a:buNone/>
          </a:pPr>
          <a:r>
            <a:rPr lang="en-US" sz="1400" b="0" i="0" kern="1200" dirty="0"/>
            <a:t>Notify your supervisor or the infection prevention nurse.</a:t>
          </a:r>
          <a:endParaRPr lang="en-US" sz="1400" kern="1200" dirty="0"/>
        </a:p>
      </dsp:txBody>
      <dsp:txXfrm>
        <a:off x="767790" y="1822386"/>
        <a:ext cx="3828465" cy="726736"/>
      </dsp:txXfrm>
    </dsp:sp>
    <dsp:sp modelId="{6C063CAC-ECA5-4442-AF12-B04035EB9BE0}">
      <dsp:nvSpPr>
        <dsp:cNvPr id="0" name=""/>
        <dsp:cNvSpPr/>
      </dsp:nvSpPr>
      <dsp:spPr>
        <a:xfrm>
          <a:off x="0" y="2730806"/>
          <a:ext cx="4630942" cy="6644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CC25FC-4114-4D47-BCC4-28CD21539B1A}">
      <dsp:nvSpPr>
        <dsp:cNvPr id="0" name=""/>
        <dsp:cNvSpPr/>
      </dsp:nvSpPr>
      <dsp:spPr>
        <a:xfrm>
          <a:off x="200994" y="2880306"/>
          <a:ext cx="365801" cy="3654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078D2-29BF-442A-9236-D7C78E22B067}">
      <dsp:nvSpPr>
        <dsp:cNvPr id="0" name=""/>
        <dsp:cNvSpPr/>
      </dsp:nvSpPr>
      <dsp:spPr>
        <a:xfrm>
          <a:off x="767790" y="2730806"/>
          <a:ext cx="3828465" cy="72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3" tIns="76913" rIns="76913" bIns="76913" numCol="1" spcCol="1270" anchor="ctr" anchorCtr="0">
          <a:noAutofit/>
        </a:bodyPr>
        <a:lstStyle/>
        <a:p>
          <a:pPr marL="0" lvl="0" indent="0" algn="l" defTabSz="622300">
            <a:lnSpc>
              <a:spcPct val="100000"/>
            </a:lnSpc>
            <a:spcBef>
              <a:spcPct val="0"/>
            </a:spcBef>
            <a:spcAft>
              <a:spcPct val="35000"/>
            </a:spcAft>
            <a:buNone/>
          </a:pPr>
          <a:r>
            <a:rPr lang="en-US" sz="1400" b="0" i="0" kern="1200" dirty="0"/>
            <a:t>Complete an event report form before the completion of your shift and take it to the Chief Nursing Officer in Administration.</a:t>
          </a:r>
          <a:endParaRPr lang="en-US" sz="1400" kern="1200" dirty="0"/>
        </a:p>
      </dsp:txBody>
      <dsp:txXfrm>
        <a:off x="767790" y="2730806"/>
        <a:ext cx="3828465" cy="726736"/>
      </dsp:txXfrm>
    </dsp:sp>
    <dsp:sp modelId="{3CC06A82-D479-4BC4-8960-8FDF3D7D1A39}">
      <dsp:nvSpPr>
        <dsp:cNvPr id="0" name=""/>
        <dsp:cNvSpPr/>
      </dsp:nvSpPr>
      <dsp:spPr>
        <a:xfrm>
          <a:off x="0" y="3639226"/>
          <a:ext cx="4630942" cy="6644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18EEA-8F89-490A-A1F0-AF2DE0B38EB1}">
      <dsp:nvSpPr>
        <dsp:cNvPr id="0" name=""/>
        <dsp:cNvSpPr/>
      </dsp:nvSpPr>
      <dsp:spPr>
        <a:xfrm>
          <a:off x="200994" y="3788726"/>
          <a:ext cx="365801" cy="3654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2CD18A-AC1E-4AB3-BC47-468ACCD1A565}">
      <dsp:nvSpPr>
        <dsp:cNvPr id="0" name=""/>
        <dsp:cNvSpPr/>
      </dsp:nvSpPr>
      <dsp:spPr>
        <a:xfrm>
          <a:off x="767790" y="3639226"/>
          <a:ext cx="3828465" cy="72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3" tIns="76913" rIns="76913" bIns="76913" numCol="1" spcCol="1270" anchor="ctr" anchorCtr="0">
          <a:noAutofit/>
        </a:bodyPr>
        <a:lstStyle/>
        <a:p>
          <a:pPr marL="0" lvl="0" indent="0" algn="l" defTabSz="622300">
            <a:lnSpc>
              <a:spcPct val="100000"/>
            </a:lnSpc>
            <a:spcBef>
              <a:spcPct val="0"/>
            </a:spcBef>
            <a:spcAft>
              <a:spcPct val="35000"/>
            </a:spcAft>
            <a:buNone/>
          </a:pPr>
          <a:r>
            <a:rPr lang="en-US" sz="1400" b="0" i="0" kern="1200"/>
            <a:t>You will be notified of the results of the testing.</a:t>
          </a:r>
          <a:endParaRPr lang="en-US" sz="1400" kern="1200"/>
        </a:p>
      </dsp:txBody>
      <dsp:txXfrm>
        <a:off x="767790" y="3639226"/>
        <a:ext cx="3828465" cy="7267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B88C08-5557-AE6F-4B96-5F7D47328B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EA3216-EE0C-BD2E-636C-529ECA4C78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5446D7-8F55-EE47-B653-0DDD7E0178EB}" type="datetimeFigureOut">
              <a:rPr lang="en-US" smtClean="0"/>
              <a:t>3/24/2026</a:t>
            </a:fld>
            <a:endParaRPr lang="en-US"/>
          </a:p>
        </p:txBody>
      </p:sp>
      <p:sp>
        <p:nvSpPr>
          <p:cNvPr id="4" name="Footer Placeholder 3">
            <a:extLst>
              <a:ext uri="{FF2B5EF4-FFF2-40B4-BE49-F238E27FC236}">
                <a16:creationId xmlns:a16="http://schemas.microsoft.com/office/drawing/2014/main" id="{F56F9F95-2697-9D4F-F9D0-4C5B2451FF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F3803B-5FC8-272D-1A42-7FA82C1DA4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835D96-2E7F-2649-90CE-00FDAA81FCBA}" type="slidenum">
              <a:rPr lang="en-US" smtClean="0"/>
              <a:t>‹#›</a:t>
            </a:fld>
            <a:endParaRPr lang="en-US"/>
          </a:p>
        </p:txBody>
      </p:sp>
    </p:spTree>
    <p:extLst>
      <p:ext uri="{BB962C8B-B14F-4D97-AF65-F5344CB8AC3E}">
        <p14:creationId xmlns:p14="http://schemas.microsoft.com/office/powerpoint/2010/main" val="1398281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17A51-642A-1D44-B74F-B5B09C3B0237}" type="datetimeFigureOut">
              <a:rPr lang="en-US" smtClean="0"/>
              <a:t>3/24/2026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D7B48-221D-FE40-9F20-5F7508285570}" type="slidenum">
              <a:rPr lang="en-US" smtClean="0"/>
              <a:t>‹#›</a:t>
            </a:fld>
            <a:endParaRPr lang="en-US"/>
          </a:p>
        </p:txBody>
      </p:sp>
    </p:spTree>
    <p:extLst>
      <p:ext uri="{BB962C8B-B14F-4D97-AF65-F5344CB8AC3E}">
        <p14:creationId xmlns:p14="http://schemas.microsoft.com/office/powerpoint/2010/main" val="234787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EBC7-9EB6-922D-06A4-982127352596}"/>
              </a:ext>
            </a:extLst>
          </p:cNvPr>
          <p:cNvSpPr>
            <a:spLocks noGrp="1"/>
          </p:cNvSpPr>
          <p:nvPr>
            <p:ph type="ctrTitle"/>
          </p:nvPr>
        </p:nvSpPr>
        <p:spPr>
          <a:xfrm>
            <a:off x="630936" y="406026"/>
            <a:ext cx="7891272" cy="1655762"/>
          </a:xfrm>
        </p:spPr>
        <p:txBody>
          <a:bodyPr anchor="b">
            <a:normAutofit/>
          </a:bodyPr>
          <a:lstStyle>
            <a:lvl1pPr algn="l">
              <a:defRPr sz="4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57A7B53-B9BE-DFF2-DC14-AD790F784916}"/>
              </a:ext>
            </a:extLst>
          </p:cNvPr>
          <p:cNvSpPr>
            <a:spLocks noGrp="1"/>
          </p:cNvSpPr>
          <p:nvPr>
            <p:ph type="subTitle" idx="1"/>
          </p:nvPr>
        </p:nvSpPr>
        <p:spPr>
          <a:xfrm>
            <a:off x="628650" y="2153863"/>
            <a:ext cx="7891272" cy="539496"/>
          </a:xfrm>
        </p:spPr>
        <p:txBody>
          <a:bodyPr>
            <a:normAutofit/>
          </a:bodyPr>
          <a:lstStyle>
            <a:lvl1pPr marL="0" indent="0" algn="l">
              <a:buNone/>
              <a:defRPr sz="21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86D5414-5671-71B5-CC1A-EB34AAF19E04}"/>
              </a:ext>
            </a:extLst>
          </p:cNvPr>
          <p:cNvSpPr>
            <a:spLocks noGrp="1"/>
          </p:cNvSpPr>
          <p:nvPr>
            <p:ph type="dt" sz="half" idx="10"/>
          </p:nvPr>
        </p:nvSpPr>
        <p:spPr/>
        <p:txBody>
          <a:bodyPr/>
          <a:lstStyle/>
          <a:p>
            <a:r>
              <a:rPr lang="en-US"/>
              <a:t>May 10, 2023</a:t>
            </a:r>
          </a:p>
        </p:txBody>
      </p:sp>
      <p:sp>
        <p:nvSpPr>
          <p:cNvPr id="5" name="Footer Placeholder 4">
            <a:extLst>
              <a:ext uri="{FF2B5EF4-FFF2-40B4-BE49-F238E27FC236}">
                <a16:creationId xmlns:a16="http://schemas.microsoft.com/office/drawing/2014/main" id="{BE653A71-6AEF-9736-E171-CE664D52CAFC}"/>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C7DBB48C-8EF3-1E3C-BAB5-01FB9CA6032B}"/>
              </a:ext>
            </a:extLst>
          </p:cNvPr>
          <p:cNvSpPr>
            <a:spLocks noGrp="1"/>
          </p:cNvSpPr>
          <p:nvPr>
            <p:ph type="sldNum" sz="quarter" idx="12"/>
          </p:nvPr>
        </p:nvSpPr>
        <p:spPr/>
        <p:txBody>
          <a:bodyPr/>
          <a:lstStyle>
            <a:lvl1pPr>
              <a:defRPr>
                <a:solidFill>
                  <a:schemeClr val="bg1"/>
                </a:solidFill>
              </a:defRPr>
            </a:lvl1pPr>
          </a:lstStyle>
          <a:p>
            <a:fld id="{3F62DE55-C0C7-4F4F-90DC-51EC2C60E6E1}" type="slidenum">
              <a:rPr lang="en-US" smtClean="0"/>
              <a:pPr/>
              <a:t>‹#›</a:t>
            </a:fld>
            <a:endParaRPr lang="en-US"/>
          </a:p>
        </p:txBody>
      </p:sp>
    </p:spTree>
    <p:extLst>
      <p:ext uri="{BB962C8B-B14F-4D97-AF65-F5344CB8AC3E}">
        <p14:creationId xmlns:p14="http://schemas.microsoft.com/office/powerpoint/2010/main" val="399679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ple ph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FD13-7237-9A50-E92C-0D960981B5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01118A-5632-C023-0E04-47CA8D8884B4}"/>
              </a:ext>
            </a:extLst>
          </p:cNvPr>
          <p:cNvSpPr>
            <a:spLocks noGrp="1"/>
          </p:cNvSpPr>
          <p:nvPr>
            <p:ph type="dt" sz="half" idx="10"/>
          </p:nvPr>
        </p:nvSpPr>
        <p:spPr/>
        <p:txBody>
          <a:bodyPr/>
          <a:lstStyle/>
          <a:p>
            <a:r>
              <a:rPr lang="en-US"/>
              <a:t>May 10, 2023</a:t>
            </a:r>
          </a:p>
        </p:txBody>
      </p:sp>
      <p:sp>
        <p:nvSpPr>
          <p:cNvPr id="4" name="Footer Placeholder 3">
            <a:extLst>
              <a:ext uri="{FF2B5EF4-FFF2-40B4-BE49-F238E27FC236}">
                <a16:creationId xmlns:a16="http://schemas.microsoft.com/office/drawing/2014/main" id="{38FEF9A7-594D-3592-C895-6526E2C04833}"/>
              </a:ext>
            </a:extLst>
          </p:cNvPr>
          <p:cNvSpPr>
            <a:spLocks noGrp="1"/>
          </p:cNvSpPr>
          <p:nvPr>
            <p:ph type="ftr" sz="quarter" idx="11"/>
          </p:nvPr>
        </p:nvSpPr>
        <p:spPr/>
        <p:txBody>
          <a:bodyPr/>
          <a:lstStyle/>
          <a:p>
            <a:r>
              <a:rPr lang="en-US"/>
              <a:t>Optional footer</a:t>
            </a:r>
            <a:endParaRPr lang="en-US" dirty="0"/>
          </a:p>
        </p:txBody>
      </p:sp>
      <p:sp>
        <p:nvSpPr>
          <p:cNvPr id="5" name="Slide Number Placeholder 4">
            <a:extLst>
              <a:ext uri="{FF2B5EF4-FFF2-40B4-BE49-F238E27FC236}">
                <a16:creationId xmlns:a16="http://schemas.microsoft.com/office/drawing/2014/main" id="{47A14DBB-0203-DB5E-EE95-9C89A11A8881}"/>
              </a:ext>
            </a:extLst>
          </p:cNvPr>
          <p:cNvSpPr>
            <a:spLocks noGrp="1"/>
          </p:cNvSpPr>
          <p:nvPr>
            <p:ph type="sldNum" sz="quarter" idx="12"/>
          </p:nvPr>
        </p:nvSpPr>
        <p:spPr/>
        <p:txBody>
          <a:bodyPr/>
          <a:lstStyle/>
          <a:p>
            <a:fld id="{3F62DE55-C0C7-4F4F-90DC-51EC2C60E6E1}" type="slidenum">
              <a:rPr lang="en-US" smtClean="0"/>
              <a:pPr/>
              <a:t>‹#›</a:t>
            </a:fld>
            <a:endParaRPr lang="en-US"/>
          </a:p>
        </p:txBody>
      </p:sp>
      <p:sp>
        <p:nvSpPr>
          <p:cNvPr id="6" name="Picture Placeholder 8">
            <a:extLst>
              <a:ext uri="{FF2B5EF4-FFF2-40B4-BE49-F238E27FC236}">
                <a16:creationId xmlns:a16="http://schemas.microsoft.com/office/drawing/2014/main" id="{DB251866-C09D-4226-686D-68D56DBA0998}"/>
              </a:ext>
            </a:extLst>
          </p:cNvPr>
          <p:cNvSpPr>
            <a:spLocks noGrp="1" noChangeAspect="1"/>
          </p:cNvSpPr>
          <p:nvPr>
            <p:ph type="pic" sz="quarter" idx="13"/>
          </p:nvPr>
        </p:nvSpPr>
        <p:spPr>
          <a:xfrm>
            <a:off x="631960" y="2146131"/>
            <a:ext cx="1234440" cy="1234440"/>
          </a:xfrm>
        </p:spPr>
        <p:txBody>
          <a:bodyPr/>
          <a:lstStyle/>
          <a:p>
            <a:r>
              <a:rPr lang="en-US"/>
              <a:t>Click icon to add picture</a:t>
            </a:r>
            <a:endParaRPr lang="en-US" dirty="0"/>
          </a:p>
        </p:txBody>
      </p:sp>
      <p:sp>
        <p:nvSpPr>
          <p:cNvPr id="7" name="Text Placeholder 10">
            <a:extLst>
              <a:ext uri="{FF2B5EF4-FFF2-40B4-BE49-F238E27FC236}">
                <a16:creationId xmlns:a16="http://schemas.microsoft.com/office/drawing/2014/main" id="{F767B5FA-A042-5B8F-A5F1-D3E1A558F6FE}"/>
              </a:ext>
            </a:extLst>
          </p:cNvPr>
          <p:cNvSpPr>
            <a:spLocks noGrp="1"/>
          </p:cNvSpPr>
          <p:nvPr>
            <p:ph type="body" sz="quarter" idx="14" hasCustomPrompt="1"/>
          </p:nvPr>
        </p:nvSpPr>
        <p:spPr>
          <a:xfrm>
            <a:off x="631960"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8" name="Picture Placeholder 8">
            <a:extLst>
              <a:ext uri="{FF2B5EF4-FFF2-40B4-BE49-F238E27FC236}">
                <a16:creationId xmlns:a16="http://schemas.microsoft.com/office/drawing/2014/main" id="{9D388F6F-5F29-21C9-9495-1BA81A991B7E}"/>
              </a:ext>
            </a:extLst>
          </p:cNvPr>
          <p:cNvSpPr>
            <a:spLocks noGrp="1"/>
          </p:cNvSpPr>
          <p:nvPr>
            <p:ph type="pic" sz="quarter" idx="15"/>
          </p:nvPr>
        </p:nvSpPr>
        <p:spPr>
          <a:xfrm>
            <a:off x="1959101" y="2149474"/>
            <a:ext cx="1234440" cy="1234440"/>
          </a:xfrm>
        </p:spPr>
        <p:txBody>
          <a:bodyPr/>
          <a:lstStyle/>
          <a:p>
            <a:r>
              <a:rPr lang="en-US"/>
              <a:t>Click icon to add picture</a:t>
            </a:r>
            <a:endParaRPr lang="en-US" dirty="0"/>
          </a:p>
        </p:txBody>
      </p:sp>
      <p:sp>
        <p:nvSpPr>
          <p:cNvPr id="10" name="Picture Placeholder 8">
            <a:extLst>
              <a:ext uri="{FF2B5EF4-FFF2-40B4-BE49-F238E27FC236}">
                <a16:creationId xmlns:a16="http://schemas.microsoft.com/office/drawing/2014/main" id="{18F47E54-3EB0-0C12-9FA8-CAAADFE043BB}"/>
              </a:ext>
            </a:extLst>
          </p:cNvPr>
          <p:cNvSpPr>
            <a:spLocks noGrp="1" noChangeAspect="1"/>
          </p:cNvSpPr>
          <p:nvPr>
            <p:ph type="pic" sz="quarter" idx="17"/>
          </p:nvPr>
        </p:nvSpPr>
        <p:spPr>
          <a:xfrm>
            <a:off x="3289553" y="2149474"/>
            <a:ext cx="1234440" cy="1234440"/>
          </a:xfrm>
        </p:spPr>
        <p:txBody>
          <a:bodyPr/>
          <a:lstStyle/>
          <a:p>
            <a:r>
              <a:rPr lang="en-US"/>
              <a:t>Click icon to add picture</a:t>
            </a:r>
            <a:endParaRPr lang="en-US" dirty="0"/>
          </a:p>
        </p:txBody>
      </p:sp>
      <p:sp>
        <p:nvSpPr>
          <p:cNvPr id="13" name="Text Placeholder 10">
            <a:extLst>
              <a:ext uri="{FF2B5EF4-FFF2-40B4-BE49-F238E27FC236}">
                <a16:creationId xmlns:a16="http://schemas.microsoft.com/office/drawing/2014/main" id="{CE1211AE-6840-E589-A581-EB3E1FFF8733}"/>
              </a:ext>
            </a:extLst>
          </p:cNvPr>
          <p:cNvSpPr>
            <a:spLocks noGrp="1"/>
          </p:cNvSpPr>
          <p:nvPr>
            <p:ph type="body" sz="quarter" idx="25" hasCustomPrompt="1"/>
          </p:nvPr>
        </p:nvSpPr>
        <p:spPr>
          <a:xfrm>
            <a:off x="631960" y="4080709"/>
            <a:ext cx="1234440" cy="620500"/>
          </a:xfrm>
        </p:spPr>
        <p:txBody>
          <a:bodyPr>
            <a:normAutofit/>
          </a:bodyPr>
          <a:lstStyle>
            <a:lvl1pPr marL="0" indent="0" algn="ctr">
              <a:buNone/>
              <a:defRPr sz="900" b="0" i="1"/>
            </a:lvl1pPr>
          </a:lstStyle>
          <a:p>
            <a:pPr lvl="0"/>
            <a:r>
              <a:rPr lang="en-US" dirty="0"/>
              <a:t>Department</a:t>
            </a:r>
          </a:p>
        </p:txBody>
      </p:sp>
      <p:sp>
        <p:nvSpPr>
          <p:cNvPr id="15" name="Text Placeholder 10">
            <a:extLst>
              <a:ext uri="{FF2B5EF4-FFF2-40B4-BE49-F238E27FC236}">
                <a16:creationId xmlns:a16="http://schemas.microsoft.com/office/drawing/2014/main" id="{31960773-2416-BF1A-1753-2659817B2173}"/>
              </a:ext>
            </a:extLst>
          </p:cNvPr>
          <p:cNvSpPr>
            <a:spLocks noGrp="1"/>
          </p:cNvSpPr>
          <p:nvPr>
            <p:ph type="body" sz="quarter" idx="26" hasCustomPrompt="1"/>
          </p:nvPr>
        </p:nvSpPr>
        <p:spPr>
          <a:xfrm>
            <a:off x="1952125"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17" name="Text Placeholder 10">
            <a:extLst>
              <a:ext uri="{FF2B5EF4-FFF2-40B4-BE49-F238E27FC236}">
                <a16:creationId xmlns:a16="http://schemas.microsoft.com/office/drawing/2014/main" id="{D57A0EF3-1B97-F7E1-979D-5341244F3E25}"/>
              </a:ext>
            </a:extLst>
          </p:cNvPr>
          <p:cNvSpPr>
            <a:spLocks noGrp="1"/>
          </p:cNvSpPr>
          <p:nvPr>
            <p:ph type="body" sz="quarter" idx="27" hasCustomPrompt="1"/>
          </p:nvPr>
        </p:nvSpPr>
        <p:spPr>
          <a:xfrm>
            <a:off x="1952125" y="4080709"/>
            <a:ext cx="1234440" cy="620500"/>
          </a:xfrm>
        </p:spPr>
        <p:txBody>
          <a:bodyPr>
            <a:normAutofit/>
          </a:bodyPr>
          <a:lstStyle>
            <a:lvl1pPr marL="0" indent="0" algn="ctr">
              <a:buNone/>
              <a:defRPr sz="900" b="0" i="1"/>
            </a:lvl1pPr>
          </a:lstStyle>
          <a:p>
            <a:pPr lvl="0"/>
            <a:r>
              <a:rPr lang="en-US" dirty="0"/>
              <a:t>Department</a:t>
            </a:r>
          </a:p>
        </p:txBody>
      </p:sp>
      <p:sp>
        <p:nvSpPr>
          <p:cNvPr id="19" name="Text Placeholder 10">
            <a:extLst>
              <a:ext uri="{FF2B5EF4-FFF2-40B4-BE49-F238E27FC236}">
                <a16:creationId xmlns:a16="http://schemas.microsoft.com/office/drawing/2014/main" id="{511EBF23-1EAB-5287-461E-FA1C4AD23CA3}"/>
              </a:ext>
            </a:extLst>
          </p:cNvPr>
          <p:cNvSpPr>
            <a:spLocks noGrp="1"/>
          </p:cNvSpPr>
          <p:nvPr>
            <p:ph type="body" sz="quarter" idx="28" hasCustomPrompt="1"/>
          </p:nvPr>
        </p:nvSpPr>
        <p:spPr>
          <a:xfrm>
            <a:off x="3283720"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21" name="Text Placeholder 10">
            <a:extLst>
              <a:ext uri="{FF2B5EF4-FFF2-40B4-BE49-F238E27FC236}">
                <a16:creationId xmlns:a16="http://schemas.microsoft.com/office/drawing/2014/main" id="{D1E80207-5232-5B3B-295E-73176216E1AF}"/>
              </a:ext>
            </a:extLst>
          </p:cNvPr>
          <p:cNvSpPr>
            <a:spLocks noGrp="1"/>
          </p:cNvSpPr>
          <p:nvPr>
            <p:ph type="body" sz="quarter" idx="29" hasCustomPrompt="1"/>
          </p:nvPr>
        </p:nvSpPr>
        <p:spPr>
          <a:xfrm>
            <a:off x="3283720" y="4080709"/>
            <a:ext cx="1234440" cy="620500"/>
          </a:xfrm>
        </p:spPr>
        <p:txBody>
          <a:bodyPr>
            <a:normAutofit/>
          </a:bodyPr>
          <a:lstStyle>
            <a:lvl1pPr marL="0" indent="0" algn="ctr">
              <a:buNone/>
              <a:defRPr sz="900" b="0" i="1"/>
            </a:lvl1pPr>
          </a:lstStyle>
          <a:p>
            <a:pPr lvl="0"/>
            <a:r>
              <a:rPr lang="en-US" dirty="0"/>
              <a:t>Department</a:t>
            </a:r>
          </a:p>
        </p:txBody>
      </p:sp>
      <p:sp>
        <p:nvSpPr>
          <p:cNvPr id="23" name="Text Placeholder 10">
            <a:extLst>
              <a:ext uri="{FF2B5EF4-FFF2-40B4-BE49-F238E27FC236}">
                <a16:creationId xmlns:a16="http://schemas.microsoft.com/office/drawing/2014/main" id="{837EC59D-EC46-5910-85A4-41B09ED51087}"/>
              </a:ext>
            </a:extLst>
          </p:cNvPr>
          <p:cNvSpPr>
            <a:spLocks noGrp="1"/>
          </p:cNvSpPr>
          <p:nvPr>
            <p:ph type="body" sz="quarter" idx="31" hasCustomPrompt="1"/>
          </p:nvPr>
        </p:nvSpPr>
        <p:spPr>
          <a:xfrm>
            <a:off x="4621030" y="4080709"/>
            <a:ext cx="1234440" cy="620500"/>
          </a:xfrm>
        </p:spPr>
        <p:txBody>
          <a:bodyPr>
            <a:normAutofit/>
          </a:bodyPr>
          <a:lstStyle>
            <a:lvl1pPr marL="0" indent="0" algn="ctr">
              <a:buNone/>
              <a:defRPr sz="900" b="0" i="1"/>
            </a:lvl1pPr>
          </a:lstStyle>
          <a:p>
            <a:pPr lvl="0"/>
            <a:r>
              <a:rPr lang="en-US" dirty="0"/>
              <a:t>Department</a:t>
            </a:r>
          </a:p>
        </p:txBody>
      </p:sp>
      <p:sp>
        <p:nvSpPr>
          <p:cNvPr id="24" name="Text Placeholder 10">
            <a:extLst>
              <a:ext uri="{FF2B5EF4-FFF2-40B4-BE49-F238E27FC236}">
                <a16:creationId xmlns:a16="http://schemas.microsoft.com/office/drawing/2014/main" id="{70F9C918-1899-A897-A896-9C527BDF0589}"/>
              </a:ext>
            </a:extLst>
          </p:cNvPr>
          <p:cNvSpPr>
            <a:spLocks noGrp="1"/>
          </p:cNvSpPr>
          <p:nvPr>
            <p:ph type="body" sz="quarter" idx="33" hasCustomPrompt="1"/>
          </p:nvPr>
        </p:nvSpPr>
        <p:spPr>
          <a:xfrm>
            <a:off x="5958340" y="4080709"/>
            <a:ext cx="1234440" cy="620500"/>
          </a:xfrm>
        </p:spPr>
        <p:txBody>
          <a:bodyPr>
            <a:normAutofit/>
          </a:bodyPr>
          <a:lstStyle>
            <a:lvl1pPr marL="0" indent="0" algn="ctr">
              <a:buNone/>
              <a:defRPr sz="900" b="0" i="1"/>
            </a:lvl1pPr>
          </a:lstStyle>
          <a:p>
            <a:pPr lvl="0"/>
            <a:r>
              <a:rPr lang="en-US" dirty="0"/>
              <a:t>Department</a:t>
            </a:r>
          </a:p>
        </p:txBody>
      </p:sp>
      <p:sp>
        <p:nvSpPr>
          <p:cNvPr id="25" name="Text Placeholder 10">
            <a:extLst>
              <a:ext uri="{FF2B5EF4-FFF2-40B4-BE49-F238E27FC236}">
                <a16:creationId xmlns:a16="http://schemas.microsoft.com/office/drawing/2014/main" id="{BD2FCC06-031B-DF22-316F-A9495197AE24}"/>
              </a:ext>
            </a:extLst>
          </p:cNvPr>
          <p:cNvSpPr>
            <a:spLocks noGrp="1"/>
          </p:cNvSpPr>
          <p:nvPr>
            <p:ph type="body" sz="quarter" idx="35" hasCustomPrompt="1"/>
          </p:nvPr>
        </p:nvSpPr>
        <p:spPr>
          <a:xfrm>
            <a:off x="7278505" y="4080709"/>
            <a:ext cx="1234440" cy="620500"/>
          </a:xfrm>
        </p:spPr>
        <p:txBody>
          <a:bodyPr>
            <a:normAutofit/>
          </a:bodyPr>
          <a:lstStyle>
            <a:lvl1pPr marL="0" indent="0" algn="ctr">
              <a:buNone/>
              <a:defRPr sz="900" b="0" i="1"/>
            </a:lvl1pPr>
          </a:lstStyle>
          <a:p>
            <a:pPr lvl="0"/>
            <a:r>
              <a:rPr lang="en-US" dirty="0"/>
              <a:t>Department</a:t>
            </a:r>
          </a:p>
        </p:txBody>
      </p:sp>
      <p:sp>
        <p:nvSpPr>
          <p:cNvPr id="26" name="Picture Placeholder 8">
            <a:extLst>
              <a:ext uri="{FF2B5EF4-FFF2-40B4-BE49-F238E27FC236}">
                <a16:creationId xmlns:a16="http://schemas.microsoft.com/office/drawing/2014/main" id="{95DBEEB0-0AB8-C865-0BA5-CBB15F987024}"/>
              </a:ext>
            </a:extLst>
          </p:cNvPr>
          <p:cNvSpPr>
            <a:spLocks noGrp="1" noChangeAspect="1"/>
          </p:cNvSpPr>
          <p:nvPr>
            <p:ph type="pic" sz="quarter" idx="36"/>
          </p:nvPr>
        </p:nvSpPr>
        <p:spPr>
          <a:xfrm>
            <a:off x="4614172" y="2146131"/>
            <a:ext cx="1234440" cy="1234440"/>
          </a:xfrm>
        </p:spPr>
        <p:txBody>
          <a:bodyPr/>
          <a:lstStyle/>
          <a:p>
            <a:r>
              <a:rPr lang="en-US"/>
              <a:t>Click icon to add picture</a:t>
            </a:r>
            <a:endParaRPr lang="en-US" dirty="0"/>
          </a:p>
        </p:txBody>
      </p:sp>
      <p:sp>
        <p:nvSpPr>
          <p:cNvPr id="27" name="Text Placeholder 10">
            <a:extLst>
              <a:ext uri="{FF2B5EF4-FFF2-40B4-BE49-F238E27FC236}">
                <a16:creationId xmlns:a16="http://schemas.microsoft.com/office/drawing/2014/main" id="{6C9597BE-2602-8150-E7CD-558D550211AA}"/>
              </a:ext>
            </a:extLst>
          </p:cNvPr>
          <p:cNvSpPr>
            <a:spLocks noGrp="1"/>
          </p:cNvSpPr>
          <p:nvPr>
            <p:ph type="body" sz="quarter" idx="37" hasCustomPrompt="1"/>
          </p:nvPr>
        </p:nvSpPr>
        <p:spPr>
          <a:xfrm>
            <a:off x="4614172"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38" name="Picture Placeholder 8">
            <a:extLst>
              <a:ext uri="{FF2B5EF4-FFF2-40B4-BE49-F238E27FC236}">
                <a16:creationId xmlns:a16="http://schemas.microsoft.com/office/drawing/2014/main" id="{28EEDFBF-F00C-7142-F9A2-1141EC33F79F}"/>
              </a:ext>
            </a:extLst>
          </p:cNvPr>
          <p:cNvSpPr>
            <a:spLocks noGrp="1"/>
          </p:cNvSpPr>
          <p:nvPr>
            <p:ph type="pic" sz="quarter" idx="38"/>
          </p:nvPr>
        </p:nvSpPr>
        <p:spPr>
          <a:xfrm>
            <a:off x="5941313" y="2149474"/>
            <a:ext cx="1234440" cy="1234440"/>
          </a:xfrm>
        </p:spPr>
        <p:txBody>
          <a:bodyPr/>
          <a:lstStyle/>
          <a:p>
            <a:r>
              <a:rPr lang="en-US"/>
              <a:t>Click icon to add picture</a:t>
            </a:r>
            <a:endParaRPr lang="en-US" dirty="0"/>
          </a:p>
        </p:txBody>
      </p:sp>
      <p:sp>
        <p:nvSpPr>
          <p:cNvPr id="39" name="Picture Placeholder 8">
            <a:extLst>
              <a:ext uri="{FF2B5EF4-FFF2-40B4-BE49-F238E27FC236}">
                <a16:creationId xmlns:a16="http://schemas.microsoft.com/office/drawing/2014/main" id="{ABC0C129-5DC4-A2DE-7CD2-591B520919A2}"/>
              </a:ext>
            </a:extLst>
          </p:cNvPr>
          <p:cNvSpPr>
            <a:spLocks noGrp="1" noChangeAspect="1"/>
          </p:cNvSpPr>
          <p:nvPr>
            <p:ph type="pic" sz="quarter" idx="39"/>
          </p:nvPr>
        </p:nvSpPr>
        <p:spPr>
          <a:xfrm>
            <a:off x="7271765" y="2149474"/>
            <a:ext cx="1234440" cy="1234440"/>
          </a:xfrm>
        </p:spPr>
        <p:txBody>
          <a:bodyPr/>
          <a:lstStyle/>
          <a:p>
            <a:r>
              <a:rPr lang="en-US"/>
              <a:t>Click icon to add picture</a:t>
            </a:r>
            <a:endParaRPr lang="en-US" dirty="0"/>
          </a:p>
        </p:txBody>
      </p:sp>
      <p:sp>
        <p:nvSpPr>
          <p:cNvPr id="40" name="Text Placeholder 10">
            <a:extLst>
              <a:ext uri="{FF2B5EF4-FFF2-40B4-BE49-F238E27FC236}">
                <a16:creationId xmlns:a16="http://schemas.microsoft.com/office/drawing/2014/main" id="{9FDE1C7E-BF6E-D120-6212-7081DBCE40F7}"/>
              </a:ext>
            </a:extLst>
          </p:cNvPr>
          <p:cNvSpPr>
            <a:spLocks noGrp="1"/>
          </p:cNvSpPr>
          <p:nvPr>
            <p:ph type="body" sz="quarter" idx="40" hasCustomPrompt="1"/>
          </p:nvPr>
        </p:nvSpPr>
        <p:spPr>
          <a:xfrm>
            <a:off x="5934337"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41" name="Text Placeholder 10">
            <a:extLst>
              <a:ext uri="{FF2B5EF4-FFF2-40B4-BE49-F238E27FC236}">
                <a16:creationId xmlns:a16="http://schemas.microsoft.com/office/drawing/2014/main" id="{D25A3281-D411-7D6B-3867-A4C88795209F}"/>
              </a:ext>
            </a:extLst>
          </p:cNvPr>
          <p:cNvSpPr>
            <a:spLocks noGrp="1"/>
          </p:cNvSpPr>
          <p:nvPr>
            <p:ph type="body" sz="quarter" idx="41" hasCustomPrompt="1"/>
          </p:nvPr>
        </p:nvSpPr>
        <p:spPr>
          <a:xfrm>
            <a:off x="7265932"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Tree>
    <p:extLst>
      <p:ext uri="{BB962C8B-B14F-4D97-AF65-F5344CB8AC3E}">
        <p14:creationId xmlns:p14="http://schemas.microsoft.com/office/powerpoint/2010/main" val="285186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2B7C-2D50-9941-FE0F-A8409479DF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A94143-D789-2F63-E278-EF25306824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EA90C-8F45-7FFC-1E24-C263F7FF0621}"/>
              </a:ext>
            </a:extLst>
          </p:cNvPr>
          <p:cNvSpPr>
            <a:spLocks noGrp="1"/>
          </p:cNvSpPr>
          <p:nvPr>
            <p:ph type="dt" sz="half" idx="10"/>
          </p:nvPr>
        </p:nvSpPr>
        <p:spPr/>
        <p:txBody>
          <a:bodyPr/>
          <a:lstStyle/>
          <a:p>
            <a:r>
              <a:rPr lang="en-US"/>
              <a:t>May 10, 2023</a:t>
            </a:r>
          </a:p>
        </p:txBody>
      </p:sp>
      <p:sp>
        <p:nvSpPr>
          <p:cNvPr id="5" name="Footer Placeholder 4">
            <a:extLst>
              <a:ext uri="{FF2B5EF4-FFF2-40B4-BE49-F238E27FC236}">
                <a16:creationId xmlns:a16="http://schemas.microsoft.com/office/drawing/2014/main" id="{40AC6BC8-4BD1-6B96-7B64-B1C78846F90A}"/>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DF86F529-E7EE-9795-53AD-A087AB2E4A0F}"/>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195200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DA55DD-1C2B-8F84-4204-E403C36DE32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E2CDEE-E523-D282-7E15-0E98D5CA1A1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0C714-D69E-964E-C3A6-6553F3344381}"/>
              </a:ext>
            </a:extLst>
          </p:cNvPr>
          <p:cNvSpPr>
            <a:spLocks noGrp="1"/>
          </p:cNvSpPr>
          <p:nvPr>
            <p:ph type="dt" sz="half" idx="10"/>
          </p:nvPr>
        </p:nvSpPr>
        <p:spPr/>
        <p:txBody>
          <a:bodyPr/>
          <a:lstStyle/>
          <a:p>
            <a:r>
              <a:rPr lang="en-US"/>
              <a:t>May 10, 2023</a:t>
            </a:r>
          </a:p>
        </p:txBody>
      </p:sp>
      <p:sp>
        <p:nvSpPr>
          <p:cNvPr id="5" name="Footer Placeholder 4">
            <a:extLst>
              <a:ext uri="{FF2B5EF4-FFF2-40B4-BE49-F238E27FC236}">
                <a16:creationId xmlns:a16="http://schemas.microsoft.com/office/drawing/2014/main" id="{C500BEFC-05E8-86BB-B6F0-2CEA416F278E}"/>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5D257AF0-A3ED-92BA-646A-8071C98D33E0}"/>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1035196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Multiple ph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FD13-7237-9A50-E92C-0D960981B5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01118A-5632-C023-0E04-47CA8D8884B4}"/>
              </a:ext>
            </a:extLst>
          </p:cNvPr>
          <p:cNvSpPr>
            <a:spLocks noGrp="1"/>
          </p:cNvSpPr>
          <p:nvPr>
            <p:ph type="dt" sz="half" idx="10"/>
          </p:nvPr>
        </p:nvSpPr>
        <p:spPr/>
        <p:txBody>
          <a:bodyPr/>
          <a:lstStyle/>
          <a:p>
            <a:r>
              <a:rPr lang="en-US"/>
              <a:t>May 10, 2023</a:t>
            </a:r>
          </a:p>
        </p:txBody>
      </p:sp>
      <p:sp>
        <p:nvSpPr>
          <p:cNvPr id="4" name="Footer Placeholder 3">
            <a:extLst>
              <a:ext uri="{FF2B5EF4-FFF2-40B4-BE49-F238E27FC236}">
                <a16:creationId xmlns:a16="http://schemas.microsoft.com/office/drawing/2014/main" id="{38FEF9A7-594D-3592-C895-6526E2C04833}"/>
              </a:ext>
            </a:extLst>
          </p:cNvPr>
          <p:cNvSpPr>
            <a:spLocks noGrp="1"/>
          </p:cNvSpPr>
          <p:nvPr>
            <p:ph type="ftr" sz="quarter" idx="11"/>
          </p:nvPr>
        </p:nvSpPr>
        <p:spPr/>
        <p:txBody>
          <a:bodyPr/>
          <a:lstStyle/>
          <a:p>
            <a:r>
              <a:rPr lang="en-US"/>
              <a:t>Optional footer</a:t>
            </a:r>
            <a:endParaRPr lang="en-US" dirty="0"/>
          </a:p>
        </p:txBody>
      </p:sp>
      <p:sp>
        <p:nvSpPr>
          <p:cNvPr id="5" name="Slide Number Placeholder 4">
            <a:extLst>
              <a:ext uri="{FF2B5EF4-FFF2-40B4-BE49-F238E27FC236}">
                <a16:creationId xmlns:a16="http://schemas.microsoft.com/office/drawing/2014/main" id="{47A14DBB-0203-DB5E-EE95-9C89A11A8881}"/>
              </a:ext>
            </a:extLst>
          </p:cNvPr>
          <p:cNvSpPr>
            <a:spLocks noGrp="1"/>
          </p:cNvSpPr>
          <p:nvPr>
            <p:ph type="sldNum" sz="quarter" idx="12"/>
          </p:nvPr>
        </p:nvSpPr>
        <p:spPr/>
        <p:txBody>
          <a:bodyPr/>
          <a:lstStyle/>
          <a:p>
            <a:fld id="{3F62DE55-C0C7-4F4F-90DC-51EC2C60E6E1}" type="slidenum">
              <a:rPr lang="en-US" smtClean="0"/>
              <a:pPr/>
              <a:t>‹#›</a:t>
            </a:fld>
            <a:endParaRPr lang="en-US"/>
          </a:p>
        </p:txBody>
      </p:sp>
      <p:sp>
        <p:nvSpPr>
          <p:cNvPr id="9" name="Picture Placeholder 8">
            <a:extLst>
              <a:ext uri="{FF2B5EF4-FFF2-40B4-BE49-F238E27FC236}">
                <a16:creationId xmlns:a16="http://schemas.microsoft.com/office/drawing/2014/main" id="{BF20C933-F32A-8C56-9DEB-595C746EA78C}"/>
              </a:ext>
            </a:extLst>
          </p:cNvPr>
          <p:cNvSpPr>
            <a:spLocks noGrp="1" noChangeAspect="1"/>
          </p:cNvSpPr>
          <p:nvPr>
            <p:ph type="pic" sz="quarter" idx="13"/>
          </p:nvPr>
        </p:nvSpPr>
        <p:spPr>
          <a:xfrm>
            <a:off x="631960" y="2146131"/>
            <a:ext cx="1234440" cy="1645920"/>
          </a:xfrm>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F7624EB6-778F-9EF0-FAF3-7D34C92AC5E7}"/>
              </a:ext>
            </a:extLst>
          </p:cNvPr>
          <p:cNvSpPr>
            <a:spLocks noGrp="1"/>
          </p:cNvSpPr>
          <p:nvPr>
            <p:ph type="body" sz="quarter" idx="14" hasCustomPrompt="1"/>
          </p:nvPr>
        </p:nvSpPr>
        <p:spPr>
          <a:xfrm>
            <a:off x="631960" y="3913138"/>
            <a:ext cx="1234440" cy="457200"/>
          </a:xfrm>
        </p:spPr>
        <p:txBody>
          <a:bodyPr>
            <a:normAutofit/>
          </a:bodyPr>
          <a:lstStyle>
            <a:lvl1pPr marL="0" indent="0" algn="ctr">
              <a:buNone/>
              <a:defRPr sz="1050" b="0" i="0"/>
            </a:lvl1pPr>
          </a:lstStyle>
          <a:p>
            <a:pPr lvl="0"/>
            <a:r>
              <a:rPr lang="en-US" dirty="0" err="1"/>
              <a:t>Firstname</a:t>
            </a:r>
            <a:r>
              <a:rPr lang="en-US" dirty="0"/>
              <a:t> M. </a:t>
            </a:r>
            <a:r>
              <a:rPr lang="en-US" dirty="0" err="1"/>
              <a:t>Lastname</a:t>
            </a:r>
            <a:endParaRPr lang="en-US" dirty="0"/>
          </a:p>
        </p:txBody>
      </p:sp>
      <p:sp>
        <p:nvSpPr>
          <p:cNvPr id="12" name="Picture Placeholder 8">
            <a:extLst>
              <a:ext uri="{FF2B5EF4-FFF2-40B4-BE49-F238E27FC236}">
                <a16:creationId xmlns:a16="http://schemas.microsoft.com/office/drawing/2014/main" id="{011B75AC-7235-9D74-6C34-EA3315EFBCC3}"/>
              </a:ext>
            </a:extLst>
          </p:cNvPr>
          <p:cNvSpPr>
            <a:spLocks noGrp="1"/>
          </p:cNvSpPr>
          <p:nvPr>
            <p:ph type="pic" sz="quarter" idx="15"/>
          </p:nvPr>
        </p:nvSpPr>
        <p:spPr>
          <a:xfrm>
            <a:off x="1959101" y="2149474"/>
            <a:ext cx="1234440" cy="1645920"/>
          </a:xfrm>
        </p:spPr>
        <p:txBody>
          <a:bodyPr/>
          <a:lstStyle/>
          <a:p>
            <a:r>
              <a:rPr lang="en-US"/>
              <a:t>Click icon to add picture</a:t>
            </a:r>
            <a:endParaRPr lang="en-US" dirty="0"/>
          </a:p>
        </p:txBody>
      </p:sp>
      <p:sp>
        <p:nvSpPr>
          <p:cNvPr id="14" name="Picture Placeholder 8">
            <a:extLst>
              <a:ext uri="{FF2B5EF4-FFF2-40B4-BE49-F238E27FC236}">
                <a16:creationId xmlns:a16="http://schemas.microsoft.com/office/drawing/2014/main" id="{0AB0A663-9974-F030-0A20-91AE4754DF49}"/>
              </a:ext>
            </a:extLst>
          </p:cNvPr>
          <p:cNvSpPr>
            <a:spLocks noGrp="1"/>
          </p:cNvSpPr>
          <p:nvPr>
            <p:ph type="pic" sz="quarter" idx="17"/>
          </p:nvPr>
        </p:nvSpPr>
        <p:spPr>
          <a:xfrm>
            <a:off x="3289553" y="2149474"/>
            <a:ext cx="1234440" cy="1645920"/>
          </a:xfrm>
        </p:spPr>
        <p:txBody>
          <a:bodyPr/>
          <a:lstStyle/>
          <a:p>
            <a:r>
              <a:rPr lang="en-US"/>
              <a:t>Click icon to add picture</a:t>
            </a:r>
            <a:endParaRPr lang="en-US" dirty="0"/>
          </a:p>
        </p:txBody>
      </p:sp>
      <p:sp>
        <p:nvSpPr>
          <p:cNvPr id="16" name="Picture Placeholder 8">
            <a:extLst>
              <a:ext uri="{FF2B5EF4-FFF2-40B4-BE49-F238E27FC236}">
                <a16:creationId xmlns:a16="http://schemas.microsoft.com/office/drawing/2014/main" id="{9F75D375-8C90-C352-2C3B-33EAC3B0E6D0}"/>
              </a:ext>
            </a:extLst>
          </p:cNvPr>
          <p:cNvSpPr>
            <a:spLocks noGrp="1" noChangeAspect="1"/>
          </p:cNvSpPr>
          <p:nvPr>
            <p:ph type="pic" sz="quarter" idx="19"/>
          </p:nvPr>
        </p:nvSpPr>
        <p:spPr>
          <a:xfrm>
            <a:off x="4620005" y="2149474"/>
            <a:ext cx="1234440" cy="1645920"/>
          </a:xfrm>
        </p:spPr>
        <p:txBody>
          <a:bodyPr/>
          <a:lstStyle/>
          <a:p>
            <a:r>
              <a:rPr lang="en-US"/>
              <a:t>Click icon to add picture</a:t>
            </a:r>
            <a:endParaRPr lang="en-US" dirty="0"/>
          </a:p>
        </p:txBody>
      </p:sp>
      <p:sp>
        <p:nvSpPr>
          <p:cNvPr id="18" name="Picture Placeholder 8">
            <a:extLst>
              <a:ext uri="{FF2B5EF4-FFF2-40B4-BE49-F238E27FC236}">
                <a16:creationId xmlns:a16="http://schemas.microsoft.com/office/drawing/2014/main" id="{E6A453A5-A096-0500-DF5F-E12BD4021AB7}"/>
              </a:ext>
            </a:extLst>
          </p:cNvPr>
          <p:cNvSpPr>
            <a:spLocks noGrp="1" noChangeAspect="1"/>
          </p:cNvSpPr>
          <p:nvPr>
            <p:ph type="pic" sz="quarter" idx="21"/>
          </p:nvPr>
        </p:nvSpPr>
        <p:spPr>
          <a:xfrm>
            <a:off x="5950457" y="2149474"/>
            <a:ext cx="1234440" cy="1645920"/>
          </a:xfrm>
        </p:spPr>
        <p:txBody>
          <a:bodyPr/>
          <a:lstStyle/>
          <a:p>
            <a:r>
              <a:rPr lang="en-US"/>
              <a:t>Click icon to add picture</a:t>
            </a:r>
            <a:endParaRPr lang="en-US" dirty="0"/>
          </a:p>
        </p:txBody>
      </p:sp>
      <p:sp>
        <p:nvSpPr>
          <p:cNvPr id="20" name="Picture Placeholder 8">
            <a:extLst>
              <a:ext uri="{FF2B5EF4-FFF2-40B4-BE49-F238E27FC236}">
                <a16:creationId xmlns:a16="http://schemas.microsoft.com/office/drawing/2014/main" id="{D896912A-678D-C7D2-072F-C890AD0F015D}"/>
              </a:ext>
            </a:extLst>
          </p:cNvPr>
          <p:cNvSpPr>
            <a:spLocks noGrp="1" noChangeAspect="1"/>
          </p:cNvSpPr>
          <p:nvPr>
            <p:ph type="pic" sz="quarter" idx="23"/>
          </p:nvPr>
        </p:nvSpPr>
        <p:spPr>
          <a:xfrm>
            <a:off x="7280909" y="2149474"/>
            <a:ext cx="1234440" cy="1645920"/>
          </a:xfrm>
        </p:spPr>
        <p:txBody>
          <a:bodyPr/>
          <a:lstStyle/>
          <a:p>
            <a:r>
              <a:rPr lang="en-US"/>
              <a:t>Click icon to add picture</a:t>
            </a:r>
            <a:endParaRPr lang="en-US" dirty="0"/>
          </a:p>
        </p:txBody>
      </p:sp>
      <p:sp>
        <p:nvSpPr>
          <p:cNvPr id="22" name="Text Placeholder 10">
            <a:extLst>
              <a:ext uri="{FF2B5EF4-FFF2-40B4-BE49-F238E27FC236}">
                <a16:creationId xmlns:a16="http://schemas.microsoft.com/office/drawing/2014/main" id="{338F6425-2090-C653-1DA1-A19D07E4EDA0}"/>
              </a:ext>
            </a:extLst>
          </p:cNvPr>
          <p:cNvSpPr>
            <a:spLocks noGrp="1"/>
          </p:cNvSpPr>
          <p:nvPr>
            <p:ph type="body" sz="quarter" idx="25" hasCustomPrompt="1"/>
          </p:nvPr>
        </p:nvSpPr>
        <p:spPr>
          <a:xfrm>
            <a:off x="631960" y="4491425"/>
            <a:ext cx="1234440" cy="914400"/>
          </a:xfrm>
        </p:spPr>
        <p:txBody>
          <a:bodyPr>
            <a:normAutofit/>
          </a:bodyPr>
          <a:lstStyle>
            <a:lvl1pPr marL="0" indent="0" algn="ctr">
              <a:buNone/>
              <a:defRPr sz="900" b="0" i="1"/>
            </a:lvl1pPr>
          </a:lstStyle>
          <a:p>
            <a:pPr lvl="0"/>
            <a:r>
              <a:rPr lang="en-US" dirty="0"/>
              <a:t>Department</a:t>
            </a:r>
          </a:p>
        </p:txBody>
      </p:sp>
      <p:sp>
        <p:nvSpPr>
          <p:cNvPr id="28" name="Text Placeholder 10">
            <a:extLst>
              <a:ext uri="{FF2B5EF4-FFF2-40B4-BE49-F238E27FC236}">
                <a16:creationId xmlns:a16="http://schemas.microsoft.com/office/drawing/2014/main" id="{BD2F2F31-A952-F2DB-5D34-74988A5D738C}"/>
              </a:ext>
            </a:extLst>
          </p:cNvPr>
          <p:cNvSpPr>
            <a:spLocks noGrp="1"/>
          </p:cNvSpPr>
          <p:nvPr>
            <p:ph type="body" sz="quarter" idx="26" hasCustomPrompt="1"/>
          </p:nvPr>
        </p:nvSpPr>
        <p:spPr>
          <a:xfrm>
            <a:off x="1952125" y="3913138"/>
            <a:ext cx="1234440" cy="457200"/>
          </a:xfrm>
        </p:spPr>
        <p:txBody>
          <a:bodyPr>
            <a:normAutofit/>
          </a:bodyPr>
          <a:lstStyle>
            <a:lvl1pPr marL="0" indent="0" algn="ctr">
              <a:buNone/>
              <a:defRPr sz="1050" b="0" i="0"/>
            </a:lvl1pPr>
          </a:lstStyle>
          <a:p>
            <a:pPr lvl="0"/>
            <a:r>
              <a:rPr lang="en-US" dirty="0" err="1"/>
              <a:t>Firstname</a:t>
            </a:r>
            <a:r>
              <a:rPr lang="en-US" dirty="0"/>
              <a:t> M. </a:t>
            </a:r>
            <a:r>
              <a:rPr lang="en-US" dirty="0" err="1"/>
              <a:t>Lastname</a:t>
            </a:r>
            <a:endParaRPr lang="en-US" dirty="0"/>
          </a:p>
        </p:txBody>
      </p:sp>
      <p:sp>
        <p:nvSpPr>
          <p:cNvPr id="29" name="Text Placeholder 10">
            <a:extLst>
              <a:ext uri="{FF2B5EF4-FFF2-40B4-BE49-F238E27FC236}">
                <a16:creationId xmlns:a16="http://schemas.microsoft.com/office/drawing/2014/main" id="{0A28DD65-6D53-E16B-5D71-75C04F09E4E0}"/>
              </a:ext>
            </a:extLst>
          </p:cNvPr>
          <p:cNvSpPr>
            <a:spLocks noGrp="1"/>
          </p:cNvSpPr>
          <p:nvPr>
            <p:ph type="body" sz="quarter" idx="27" hasCustomPrompt="1"/>
          </p:nvPr>
        </p:nvSpPr>
        <p:spPr>
          <a:xfrm>
            <a:off x="1952125" y="4491425"/>
            <a:ext cx="1234440" cy="914400"/>
          </a:xfrm>
        </p:spPr>
        <p:txBody>
          <a:bodyPr>
            <a:normAutofit/>
          </a:bodyPr>
          <a:lstStyle>
            <a:lvl1pPr marL="0" indent="0" algn="ctr">
              <a:buNone/>
              <a:defRPr sz="900" b="0" i="1"/>
            </a:lvl1pPr>
          </a:lstStyle>
          <a:p>
            <a:pPr lvl="0"/>
            <a:r>
              <a:rPr lang="en-US" dirty="0"/>
              <a:t>Department</a:t>
            </a:r>
          </a:p>
        </p:txBody>
      </p:sp>
      <p:sp>
        <p:nvSpPr>
          <p:cNvPr id="30" name="Text Placeholder 10">
            <a:extLst>
              <a:ext uri="{FF2B5EF4-FFF2-40B4-BE49-F238E27FC236}">
                <a16:creationId xmlns:a16="http://schemas.microsoft.com/office/drawing/2014/main" id="{1E31BD53-E0FF-FA3F-4B2A-BF379A24549D}"/>
              </a:ext>
            </a:extLst>
          </p:cNvPr>
          <p:cNvSpPr>
            <a:spLocks noGrp="1"/>
          </p:cNvSpPr>
          <p:nvPr>
            <p:ph type="body" sz="quarter" idx="28" hasCustomPrompt="1"/>
          </p:nvPr>
        </p:nvSpPr>
        <p:spPr>
          <a:xfrm>
            <a:off x="3283720" y="3913138"/>
            <a:ext cx="1234440" cy="457200"/>
          </a:xfrm>
        </p:spPr>
        <p:txBody>
          <a:bodyPr>
            <a:normAutofit/>
          </a:bodyPr>
          <a:lstStyle>
            <a:lvl1pPr marL="0" indent="0" algn="ctr">
              <a:buNone/>
              <a:defRPr sz="1050" b="0" i="0"/>
            </a:lvl1pPr>
          </a:lstStyle>
          <a:p>
            <a:pPr lvl="0"/>
            <a:r>
              <a:rPr lang="en-US" dirty="0" err="1"/>
              <a:t>Firstname</a:t>
            </a:r>
            <a:r>
              <a:rPr lang="en-US" dirty="0"/>
              <a:t> M. </a:t>
            </a:r>
            <a:r>
              <a:rPr lang="en-US" dirty="0" err="1"/>
              <a:t>Lastname</a:t>
            </a:r>
            <a:endParaRPr lang="en-US" dirty="0"/>
          </a:p>
        </p:txBody>
      </p:sp>
      <p:sp>
        <p:nvSpPr>
          <p:cNvPr id="31" name="Text Placeholder 10">
            <a:extLst>
              <a:ext uri="{FF2B5EF4-FFF2-40B4-BE49-F238E27FC236}">
                <a16:creationId xmlns:a16="http://schemas.microsoft.com/office/drawing/2014/main" id="{00127F77-EA7D-2F39-A75C-C4C80743FF5B}"/>
              </a:ext>
            </a:extLst>
          </p:cNvPr>
          <p:cNvSpPr>
            <a:spLocks noGrp="1"/>
          </p:cNvSpPr>
          <p:nvPr>
            <p:ph type="body" sz="quarter" idx="29" hasCustomPrompt="1"/>
          </p:nvPr>
        </p:nvSpPr>
        <p:spPr>
          <a:xfrm>
            <a:off x="3283720" y="4491425"/>
            <a:ext cx="1234440" cy="914400"/>
          </a:xfrm>
        </p:spPr>
        <p:txBody>
          <a:bodyPr>
            <a:normAutofit/>
          </a:bodyPr>
          <a:lstStyle>
            <a:lvl1pPr marL="0" indent="0" algn="ctr">
              <a:buNone/>
              <a:defRPr sz="900" b="0" i="1"/>
            </a:lvl1pPr>
          </a:lstStyle>
          <a:p>
            <a:pPr lvl="0"/>
            <a:r>
              <a:rPr lang="en-US" dirty="0"/>
              <a:t>Department</a:t>
            </a:r>
          </a:p>
        </p:txBody>
      </p:sp>
      <p:sp>
        <p:nvSpPr>
          <p:cNvPr id="32" name="Text Placeholder 10">
            <a:extLst>
              <a:ext uri="{FF2B5EF4-FFF2-40B4-BE49-F238E27FC236}">
                <a16:creationId xmlns:a16="http://schemas.microsoft.com/office/drawing/2014/main" id="{909EB345-F37A-6632-2DB7-F3843B9A3909}"/>
              </a:ext>
            </a:extLst>
          </p:cNvPr>
          <p:cNvSpPr>
            <a:spLocks noGrp="1"/>
          </p:cNvSpPr>
          <p:nvPr>
            <p:ph type="body" sz="quarter" idx="30" hasCustomPrompt="1"/>
          </p:nvPr>
        </p:nvSpPr>
        <p:spPr>
          <a:xfrm>
            <a:off x="4621030" y="3913138"/>
            <a:ext cx="1234440" cy="457200"/>
          </a:xfrm>
        </p:spPr>
        <p:txBody>
          <a:bodyPr>
            <a:normAutofit/>
          </a:bodyPr>
          <a:lstStyle>
            <a:lvl1pPr marL="0" indent="0" algn="ctr">
              <a:buNone/>
              <a:defRPr sz="1050" b="0" i="0"/>
            </a:lvl1pPr>
          </a:lstStyle>
          <a:p>
            <a:pPr lvl="0"/>
            <a:r>
              <a:rPr lang="en-US" dirty="0" err="1"/>
              <a:t>Firstname</a:t>
            </a:r>
            <a:r>
              <a:rPr lang="en-US" dirty="0"/>
              <a:t> M. </a:t>
            </a:r>
            <a:r>
              <a:rPr lang="en-US" dirty="0" err="1"/>
              <a:t>Lastname</a:t>
            </a:r>
            <a:endParaRPr lang="en-US" dirty="0"/>
          </a:p>
        </p:txBody>
      </p:sp>
      <p:sp>
        <p:nvSpPr>
          <p:cNvPr id="33" name="Text Placeholder 10">
            <a:extLst>
              <a:ext uri="{FF2B5EF4-FFF2-40B4-BE49-F238E27FC236}">
                <a16:creationId xmlns:a16="http://schemas.microsoft.com/office/drawing/2014/main" id="{47072207-80E4-3F1E-EB3B-4B71A22D4CBD}"/>
              </a:ext>
            </a:extLst>
          </p:cNvPr>
          <p:cNvSpPr>
            <a:spLocks noGrp="1"/>
          </p:cNvSpPr>
          <p:nvPr>
            <p:ph type="body" sz="quarter" idx="31" hasCustomPrompt="1"/>
          </p:nvPr>
        </p:nvSpPr>
        <p:spPr>
          <a:xfrm>
            <a:off x="4621030" y="4491425"/>
            <a:ext cx="1234440" cy="914400"/>
          </a:xfrm>
        </p:spPr>
        <p:txBody>
          <a:bodyPr>
            <a:normAutofit/>
          </a:bodyPr>
          <a:lstStyle>
            <a:lvl1pPr marL="0" indent="0" algn="ctr">
              <a:buNone/>
              <a:defRPr sz="900" b="0" i="1"/>
            </a:lvl1pPr>
          </a:lstStyle>
          <a:p>
            <a:pPr lvl="0"/>
            <a:r>
              <a:rPr lang="en-US" dirty="0"/>
              <a:t>Department</a:t>
            </a:r>
          </a:p>
        </p:txBody>
      </p:sp>
      <p:sp>
        <p:nvSpPr>
          <p:cNvPr id="34" name="Text Placeholder 10">
            <a:extLst>
              <a:ext uri="{FF2B5EF4-FFF2-40B4-BE49-F238E27FC236}">
                <a16:creationId xmlns:a16="http://schemas.microsoft.com/office/drawing/2014/main" id="{DE7CC59D-3BE5-1FD0-DCF4-740ADA03E0D0}"/>
              </a:ext>
            </a:extLst>
          </p:cNvPr>
          <p:cNvSpPr>
            <a:spLocks noGrp="1"/>
          </p:cNvSpPr>
          <p:nvPr>
            <p:ph type="body" sz="quarter" idx="32" hasCustomPrompt="1"/>
          </p:nvPr>
        </p:nvSpPr>
        <p:spPr>
          <a:xfrm>
            <a:off x="5958340" y="3913138"/>
            <a:ext cx="1234440" cy="457200"/>
          </a:xfrm>
        </p:spPr>
        <p:txBody>
          <a:bodyPr>
            <a:normAutofit/>
          </a:bodyPr>
          <a:lstStyle>
            <a:lvl1pPr marL="0" indent="0" algn="ctr">
              <a:buNone/>
              <a:defRPr sz="1050" b="0" i="0"/>
            </a:lvl1pPr>
          </a:lstStyle>
          <a:p>
            <a:pPr lvl="0"/>
            <a:r>
              <a:rPr lang="en-US" dirty="0" err="1"/>
              <a:t>Firstname</a:t>
            </a:r>
            <a:r>
              <a:rPr lang="en-US" dirty="0"/>
              <a:t> M. </a:t>
            </a:r>
            <a:r>
              <a:rPr lang="en-US" dirty="0" err="1"/>
              <a:t>Lastname</a:t>
            </a:r>
            <a:endParaRPr lang="en-US" dirty="0"/>
          </a:p>
        </p:txBody>
      </p:sp>
      <p:sp>
        <p:nvSpPr>
          <p:cNvPr id="35" name="Text Placeholder 10">
            <a:extLst>
              <a:ext uri="{FF2B5EF4-FFF2-40B4-BE49-F238E27FC236}">
                <a16:creationId xmlns:a16="http://schemas.microsoft.com/office/drawing/2014/main" id="{8617A434-8D41-3AD9-FCBE-50E793618A76}"/>
              </a:ext>
            </a:extLst>
          </p:cNvPr>
          <p:cNvSpPr>
            <a:spLocks noGrp="1"/>
          </p:cNvSpPr>
          <p:nvPr>
            <p:ph type="body" sz="quarter" idx="33" hasCustomPrompt="1"/>
          </p:nvPr>
        </p:nvSpPr>
        <p:spPr>
          <a:xfrm>
            <a:off x="5958340" y="4491425"/>
            <a:ext cx="1234440" cy="914400"/>
          </a:xfrm>
        </p:spPr>
        <p:txBody>
          <a:bodyPr>
            <a:normAutofit/>
          </a:bodyPr>
          <a:lstStyle>
            <a:lvl1pPr marL="0" indent="0" algn="ctr">
              <a:buNone/>
              <a:defRPr sz="900" b="0" i="1"/>
            </a:lvl1pPr>
          </a:lstStyle>
          <a:p>
            <a:pPr lvl="0"/>
            <a:r>
              <a:rPr lang="en-US" dirty="0"/>
              <a:t>Department</a:t>
            </a:r>
          </a:p>
        </p:txBody>
      </p:sp>
      <p:sp>
        <p:nvSpPr>
          <p:cNvPr id="36" name="Text Placeholder 10">
            <a:extLst>
              <a:ext uri="{FF2B5EF4-FFF2-40B4-BE49-F238E27FC236}">
                <a16:creationId xmlns:a16="http://schemas.microsoft.com/office/drawing/2014/main" id="{7AD6F810-5E6F-6221-8F8B-7B3C599B510B}"/>
              </a:ext>
            </a:extLst>
          </p:cNvPr>
          <p:cNvSpPr>
            <a:spLocks noGrp="1"/>
          </p:cNvSpPr>
          <p:nvPr>
            <p:ph type="body" sz="quarter" idx="34" hasCustomPrompt="1"/>
          </p:nvPr>
        </p:nvSpPr>
        <p:spPr>
          <a:xfrm>
            <a:off x="7278505" y="3913138"/>
            <a:ext cx="1234440" cy="457200"/>
          </a:xfrm>
        </p:spPr>
        <p:txBody>
          <a:bodyPr>
            <a:normAutofit/>
          </a:bodyPr>
          <a:lstStyle>
            <a:lvl1pPr marL="0" indent="0" algn="ctr">
              <a:buNone/>
              <a:defRPr sz="1050" b="0" i="0"/>
            </a:lvl1pPr>
          </a:lstStyle>
          <a:p>
            <a:pPr lvl="0"/>
            <a:r>
              <a:rPr lang="en-US" dirty="0" err="1"/>
              <a:t>Firstname</a:t>
            </a:r>
            <a:r>
              <a:rPr lang="en-US" dirty="0"/>
              <a:t> M. </a:t>
            </a:r>
            <a:r>
              <a:rPr lang="en-US" dirty="0" err="1"/>
              <a:t>Lastname</a:t>
            </a:r>
            <a:endParaRPr lang="en-US" dirty="0"/>
          </a:p>
        </p:txBody>
      </p:sp>
      <p:sp>
        <p:nvSpPr>
          <p:cNvPr id="37" name="Text Placeholder 10">
            <a:extLst>
              <a:ext uri="{FF2B5EF4-FFF2-40B4-BE49-F238E27FC236}">
                <a16:creationId xmlns:a16="http://schemas.microsoft.com/office/drawing/2014/main" id="{85359435-2E1D-3EF1-D5D8-9937003F7570}"/>
              </a:ext>
            </a:extLst>
          </p:cNvPr>
          <p:cNvSpPr>
            <a:spLocks noGrp="1"/>
          </p:cNvSpPr>
          <p:nvPr>
            <p:ph type="body" sz="quarter" idx="35" hasCustomPrompt="1"/>
          </p:nvPr>
        </p:nvSpPr>
        <p:spPr>
          <a:xfrm>
            <a:off x="7278505" y="4491425"/>
            <a:ext cx="1234440" cy="914400"/>
          </a:xfrm>
        </p:spPr>
        <p:txBody>
          <a:bodyPr>
            <a:normAutofit/>
          </a:bodyPr>
          <a:lstStyle>
            <a:lvl1pPr marL="0" indent="0" algn="ctr">
              <a:buNone/>
              <a:defRPr sz="900" b="0" i="1"/>
            </a:lvl1pPr>
          </a:lstStyle>
          <a:p>
            <a:pPr lvl="0"/>
            <a:r>
              <a:rPr lang="en-US" dirty="0"/>
              <a:t>Department</a:t>
            </a:r>
          </a:p>
        </p:txBody>
      </p:sp>
    </p:spTree>
    <p:extLst>
      <p:ext uri="{BB962C8B-B14F-4D97-AF65-F5344CB8AC3E}">
        <p14:creationId xmlns:p14="http://schemas.microsoft.com/office/powerpoint/2010/main" val="4111654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EBC7-9EB6-922D-06A4-982127352596}"/>
              </a:ext>
            </a:extLst>
          </p:cNvPr>
          <p:cNvSpPr>
            <a:spLocks noGrp="1"/>
          </p:cNvSpPr>
          <p:nvPr>
            <p:ph type="ctrTitle"/>
          </p:nvPr>
        </p:nvSpPr>
        <p:spPr>
          <a:xfrm>
            <a:off x="630936" y="406026"/>
            <a:ext cx="7891272" cy="1655762"/>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57A7B53-B9BE-DFF2-DC14-AD790F784916}"/>
              </a:ext>
            </a:extLst>
          </p:cNvPr>
          <p:cNvSpPr>
            <a:spLocks noGrp="1"/>
          </p:cNvSpPr>
          <p:nvPr>
            <p:ph type="subTitle" idx="1"/>
          </p:nvPr>
        </p:nvSpPr>
        <p:spPr>
          <a:xfrm>
            <a:off x="628650" y="2153863"/>
            <a:ext cx="7891272" cy="539496"/>
          </a:xfrm>
        </p:spPr>
        <p:txBody>
          <a:bodyPr>
            <a:normAutofit/>
          </a:bodyPr>
          <a:lstStyle>
            <a:lvl1pPr marL="0" indent="0" algn="l">
              <a:buNone/>
              <a:defRPr sz="21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286D5414-5671-71B5-CC1A-EB34AAF19E04}"/>
              </a:ext>
            </a:extLst>
          </p:cNvPr>
          <p:cNvSpPr>
            <a:spLocks noGrp="1"/>
          </p:cNvSpPr>
          <p:nvPr>
            <p:ph type="dt" sz="half" idx="10"/>
          </p:nvPr>
        </p:nvSpPr>
        <p:spPr/>
        <p:txBody>
          <a:bodyPr/>
          <a:lstStyle>
            <a:lvl1pPr>
              <a:defRPr>
                <a:solidFill>
                  <a:schemeClr val="bg1"/>
                </a:solidFill>
              </a:defRPr>
            </a:lvl1pPr>
          </a:lstStyle>
          <a:p>
            <a:r>
              <a:rPr lang="en-US"/>
              <a:t>May 10, 2023</a:t>
            </a:r>
          </a:p>
        </p:txBody>
      </p:sp>
      <p:sp>
        <p:nvSpPr>
          <p:cNvPr id="5" name="Footer Placeholder 4">
            <a:extLst>
              <a:ext uri="{FF2B5EF4-FFF2-40B4-BE49-F238E27FC236}">
                <a16:creationId xmlns:a16="http://schemas.microsoft.com/office/drawing/2014/main" id="{BE653A71-6AEF-9736-E171-CE664D52CAFC}"/>
              </a:ext>
            </a:extLst>
          </p:cNvPr>
          <p:cNvSpPr>
            <a:spLocks noGrp="1"/>
          </p:cNvSpPr>
          <p:nvPr>
            <p:ph type="ftr" sz="quarter" idx="11"/>
          </p:nvPr>
        </p:nvSpPr>
        <p:spPr/>
        <p:txBody>
          <a:bodyPr/>
          <a:lstStyle>
            <a:lvl1pPr>
              <a:defRPr>
                <a:solidFill>
                  <a:schemeClr val="bg1"/>
                </a:solidFill>
              </a:defRPr>
            </a:lvl1pPr>
          </a:lstStyle>
          <a:p>
            <a:r>
              <a:rPr lang="en-US"/>
              <a:t>Optional footer</a:t>
            </a:r>
          </a:p>
        </p:txBody>
      </p:sp>
      <p:sp>
        <p:nvSpPr>
          <p:cNvPr id="6" name="Slide Number Placeholder 5">
            <a:extLst>
              <a:ext uri="{FF2B5EF4-FFF2-40B4-BE49-F238E27FC236}">
                <a16:creationId xmlns:a16="http://schemas.microsoft.com/office/drawing/2014/main" id="{C7DBB48C-8EF3-1E3C-BAB5-01FB9CA6032B}"/>
              </a:ext>
            </a:extLst>
          </p:cNvPr>
          <p:cNvSpPr>
            <a:spLocks noGrp="1"/>
          </p:cNvSpPr>
          <p:nvPr>
            <p:ph type="sldNum" sz="quarter" idx="12"/>
          </p:nvPr>
        </p:nvSpPr>
        <p:spPr/>
        <p:txBody>
          <a:bodyPr/>
          <a:lstStyle>
            <a:lvl1pPr>
              <a:defRPr>
                <a:solidFill>
                  <a:schemeClr val="tx1"/>
                </a:solidFill>
              </a:defRPr>
            </a:lvl1pPr>
          </a:lstStyle>
          <a:p>
            <a:fld id="{3F62DE55-C0C7-4F4F-90DC-51EC2C60E6E1}" type="slidenum">
              <a:rPr lang="en-US" smtClean="0"/>
              <a:pPr/>
              <a:t>‹#›</a:t>
            </a:fld>
            <a:endParaRPr lang="en-US"/>
          </a:p>
        </p:txBody>
      </p:sp>
    </p:spTree>
    <p:extLst>
      <p:ext uri="{BB962C8B-B14F-4D97-AF65-F5344CB8AC3E}">
        <p14:creationId xmlns:p14="http://schemas.microsoft.com/office/powerpoint/2010/main" val="3710569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9B7F-746D-17CF-8738-95F6923905CB}"/>
              </a:ext>
            </a:extLst>
          </p:cNvPr>
          <p:cNvSpPr>
            <a:spLocks noGrp="1"/>
          </p:cNvSpPr>
          <p:nvPr>
            <p:ph type="title"/>
          </p:nvPr>
        </p:nvSpPr>
        <p:spPr>
          <a:xfrm>
            <a:off x="630936" y="407433"/>
            <a:ext cx="7891272" cy="1655064"/>
          </a:xfrm>
        </p:spPr>
        <p:txBody>
          <a:bodyPr anchor="b">
            <a:normAutofit/>
          </a:bodyPr>
          <a:lstStyle>
            <a:lvl1pPr>
              <a:defRPr sz="4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950E8F-4360-74A2-7682-43EA2F5082C4}"/>
              </a:ext>
            </a:extLst>
          </p:cNvPr>
          <p:cNvSpPr>
            <a:spLocks noGrp="1"/>
          </p:cNvSpPr>
          <p:nvPr>
            <p:ph type="body" idx="1"/>
          </p:nvPr>
        </p:nvSpPr>
        <p:spPr>
          <a:xfrm>
            <a:off x="630936" y="2153938"/>
            <a:ext cx="7891272" cy="538289"/>
          </a:xfrm>
        </p:spPr>
        <p:txBody>
          <a:bodyPr>
            <a:normAutofit/>
          </a:bodyPr>
          <a:lstStyle>
            <a:lvl1pPr marL="0" indent="0">
              <a:buNone/>
              <a:defRPr sz="21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59A161-DF97-02B1-3E12-3B54A2F993EA}"/>
              </a:ext>
            </a:extLst>
          </p:cNvPr>
          <p:cNvSpPr>
            <a:spLocks noGrp="1"/>
          </p:cNvSpPr>
          <p:nvPr>
            <p:ph type="dt" sz="half" idx="10"/>
          </p:nvPr>
        </p:nvSpPr>
        <p:spPr/>
        <p:txBody>
          <a:bodyPr/>
          <a:lstStyle/>
          <a:p>
            <a:r>
              <a:rPr lang="en-US"/>
              <a:t>May 10, 2023</a:t>
            </a:r>
          </a:p>
        </p:txBody>
      </p:sp>
      <p:sp>
        <p:nvSpPr>
          <p:cNvPr id="5" name="Footer Placeholder 4">
            <a:extLst>
              <a:ext uri="{FF2B5EF4-FFF2-40B4-BE49-F238E27FC236}">
                <a16:creationId xmlns:a16="http://schemas.microsoft.com/office/drawing/2014/main" id="{72A96B85-C20A-0993-11B7-BC19A7CA6DEE}"/>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E2FAA0BF-CC62-E243-A09D-8B050504C16B}"/>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3073024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F1F3-5929-EE7C-91D1-B7386FCE661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96D37F4-6FF0-08F1-4B9C-9772F26FE2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C885-C005-7496-7C88-7623F42158CF}"/>
              </a:ext>
            </a:extLst>
          </p:cNvPr>
          <p:cNvSpPr>
            <a:spLocks noGrp="1"/>
          </p:cNvSpPr>
          <p:nvPr>
            <p:ph type="dt" sz="half" idx="10"/>
          </p:nvPr>
        </p:nvSpPr>
        <p:spPr/>
        <p:txBody>
          <a:bodyPr/>
          <a:lstStyle/>
          <a:p>
            <a:r>
              <a:rPr lang="en-US"/>
              <a:t>May 10, 2023</a:t>
            </a:r>
          </a:p>
        </p:txBody>
      </p:sp>
      <p:sp>
        <p:nvSpPr>
          <p:cNvPr id="5" name="Footer Placeholder 4">
            <a:extLst>
              <a:ext uri="{FF2B5EF4-FFF2-40B4-BE49-F238E27FC236}">
                <a16:creationId xmlns:a16="http://schemas.microsoft.com/office/drawing/2014/main" id="{30A91B76-1ABF-809E-A531-0BD37A2FB48D}"/>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533B5D98-9F1B-1A52-D695-F732011394E7}"/>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1120384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750E-6023-491D-AB16-A9C6B3E42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42FBC7-091D-F285-AAF6-1A5D0D491F4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925594-DCA0-B281-3939-930B5B901BC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50A4A-7E70-4AA4-C1D2-A5119542221E}"/>
              </a:ext>
            </a:extLst>
          </p:cNvPr>
          <p:cNvSpPr>
            <a:spLocks noGrp="1"/>
          </p:cNvSpPr>
          <p:nvPr>
            <p:ph type="dt" sz="half" idx="10"/>
          </p:nvPr>
        </p:nvSpPr>
        <p:spPr/>
        <p:txBody>
          <a:bodyPr/>
          <a:lstStyle/>
          <a:p>
            <a:r>
              <a:rPr lang="en-US"/>
              <a:t>May 10, 2023</a:t>
            </a:r>
          </a:p>
        </p:txBody>
      </p:sp>
      <p:sp>
        <p:nvSpPr>
          <p:cNvPr id="6" name="Footer Placeholder 5">
            <a:extLst>
              <a:ext uri="{FF2B5EF4-FFF2-40B4-BE49-F238E27FC236}">
                <a16:creationId xmlns:a16="http://schemas.microsoft.com/office/drawing/2014/main" id="{3EB3099E-B8D3-462E-9A9D-D15779B50199}"/>
              </a:ext>
            </a:extLst>
          </p:cNvPr>
          <p:cNvSpPr>
            <a:spLocks noGrp="1"/>
          </p:cNvSpPr>
          <p:nvPr>
            <p:ph type="ftr" sz="quarter" idx="11"/>
          </p:nvPr>
        </p:nvSpPr>
        <p:spPr/>
        <p:txBody>
          <a:bodyPr/>
          <a:lstStyle/>
          <a:p>
            <a:r>
              <a:rPr lang="en-US"/>
              <a:t>Optional footer</a:t>
            </a:r>
          </a:p>
        </p:txBody>
      </p:sp>
      <p:sp>
        <p:nvSpPr>
          <p:cNvPr id="7" name="Slide Number Placeholder 6">
            <a:extLst>
              <a:ext uri="{FF2B5EF4-FFF2-40B4-BE49-F238E27FC236}">
                <a16:creationId xmlns:a16="http://schemas.microsoft.com/office/drawing/2014/main" id="{8B4DA1B7-52B4-5AFB-2E44-F268DEB934E1}"/>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2120955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98C9-AFA8-3D9A-A0CA-06C4BFF10EE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0C338-8E91-3AD7-037C-996E6E078F9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4A57491-7EA4-FF6D-4E06-7BDA6EE81E44}"/>
              </a:ext>
            </a:extLst>
          </p:cNvPr>
          <p:cNvSpPr>
            <a:spLocks noGrp="1"/>
          </p:cNvSpPr>
          <p:nvPr>
            <p:ph sz="half" idx="2"/>
          </p:nvPr>
        </p:nvSpPr>
        <p:spPr>
          <a:xfrm>
            <a:off x="629842" y="2558240"/>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3715B4-6F24-AFA4-6931-A183408E8CF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0B542-BFC0-C64B-457C-E9B4FC7DA29A}"/>
              </a:ext>
            </a:extLst>
          </p:cNvPr>
          <p:cNvSpPr>
            <a:spLocks noGrp="1"/>
          </p:cNvSpPr>
          <p:nvPr>
            <p:ph sz="quarter" idx="4"/>
          </p:nvPr>
        </p:nvSpPr>
        <p:spPr>
          <a:xfrm>
            <a:off x="4629150" y="2558240"/>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8A2F97-9F31-6BD5-886C-6FEC8B23EE04}"/>
              </a:ext>
            </a:extLst>
          </p:cNvPr>
          <p:cNvSpPr>
            <a:spLocks noGrp="1"/>
          </p:cNvSpPr>
          <p:nvPr>
            <p:ph type="dt" sz="half" idx="10"/>
          </p:nvPr>
        </p:nvSpPr>
        <p:spPr/>
        <p:txBody>
          <a:bodyPr/>
          <a:lstStyle/>
          <a:p>
            <a:r>
              <a:rPr lang="en-US"/>
              <a:t>May 10, 2023</a:t>
            </a:r>
          </a:p>
        </p:txBody>
      </p:sp>
      <p:sp>
        <p:nvSpPr>
          <p:cNvPr id="8" name="Footer Placeholder 7">
            <a:extLst>
              <a:ext uri="{FF2B5EF4-FFF2-40B4-BE49-F238E27FC236}">
                <a16:creationId xmlns:a16="http://schemas.microsoft.com/office/drawing/2014/main" id="{98692AB4-C395-27D1-E3B6-A4EBE6E259D6}"/>
              </a:ext>
            </a:extLst>
          </p:cNvPr>
          <p:cNvSpPr>
            <a:spLocks noGrp="1"/>
          </p:cNvSpPr>
          <p:nvPr>
            <p:ph type="ftr" sz="quarter" idx="11"/>
          </p:nvPr>
        </p:nvSpPr>
        <p:spPr/>
        <p:txBody>
          <a:bodyPr/>
          <a:lstStyle/>
          <a:p>
            <a:r>
              <a:rPr lang="en-US"/>
              <a:t>Optional footer</a:t>
            </a:r>
          </a:p>
        </p:txBody>
      </p:sp>
      <p:sp>
        <p:nvSpPr>
          <p:cNvPr id="9" name="Slide Number Placeholder 8">
            <a:extLst>
              <a:ext uri="{FF2B5EF4-FFF2-40B4-BE49-F238E27FC236}">
                <a16:creationId xmlns:a16="http://schemas.microsoft.com/office/drawing/2014/main" id="{A129EE04-7204-A981-9F80-8175E08E7DC2}"/>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39361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D138-5957-03B0-971D-9655475D61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868D2B-125B-6F49-8AC8-C2D345D928A6}"/>
              </a:ext>
            </a:extLst>
          </p:cNvPr>
          <p:cNvSpPr>
            <a:spLocks noGrp="1"/>
          </p:cNvSpPr>
          <p:nvPr>
            <p:ph type="dt" sz="half" idx="10"/>
          </p:nvPr>
        </p:nvSpPr>
        <p:spPr/>
        <p:txBody>
          <a:bodyPr/>
          <a:lstStyle/>
          <a:p>
            <a:r>
              <a:rPr lang="en-US"/>
              <a:t>May 10, 2023</a:t>
            </a:r>
          </a:p>
        </p:txBody>
      </p:sp>
      <p:sp>
        <p:nvSpPr>
          <p:cNvPr id="4" name="Footer Placeholder 3">
            <a:extLst>
              <a:ext uri="{FF2B5EF4-FFF2-40B4-BE49-F238E27FC236}">
                <a16:creationId xmlns:a16="http://schemas.microsoft.com/office/drawing/2014/main" id="{3EB997CB-68DF-C05E-8174-5EAC9C0F483D}"/>
              </a:ext>
            </a:extLst>
          </p:cNvPr>
          <p:cNvSpPr>
            <a:spLocks noGrp="1"/>
          </p:cNvSpPr>
          <p:nvPr>
            <p:ph type="ftr" sz="quarter" idx="11"/>
          </p:nvPr>
        </p:nvSpPr>
        <p:spPr/>
        <p:txBody>
          <a:bodyPr/>
          <a:lstStyle/>
          <a:p>
            <a:r>
              <a:rPr lang="en-US"/>
              <a:t>Optional footer</a:t>
            </a:r>
          </a:p>
        </p:txBody>
      </p:sp>
      <p:sp>
        <p:nvSpPr>
          <p:cNvPr id="5" name="Slide Number Placeholder 4">
            <a:extLst>
              <a:ext uri="{FF2B5EF4-FFF2-40B4-BE49-F238E27FC236}">
                <a16:creationId xmlns:a16="http://schemas.microsoft.com/office/drawing/2014/main" id="{ABF2D070-BC47-B908-19A2-127FADB96160}"/>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271966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9B7F-746D-17CF-8738-95F6923905CB}"/>
              </a:ext>
            </a:extLst>
          </p:cNvPr>
          <p:cNvSpPr>
            <a:spLocks noGrp="1"/>
          </p:cNvSpPr>
          <p:nvPr>
            <p:ph type="title"/>
          </p:nvPr>
        </p:nvSpPr>
        <p:spPr>
          <a:xfrm>
            <a:off x="630936" y="407433"/>
            <a:ext cx="7891272" cy="1655064"/>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950E8F-4360-74A2-7682-43EA2F5082C4}"/>
              </a:ext>
            </a:extLst>
          </p:cNvPr>
          <p:cNvSpPr>
            <a:spLocks noGrp="1"/>
          </p:cNvSpPr>
          <p:nvPr>
            <p:ph type="body" idx="1"/>
          </p:nvPr>
        </p:nvSpPr>
        <p:spPr>
          <a:xfrm>
            <a:off x="630936" y="2153938"/>
            <a:ext cx="7891272" cy="538289"/>
          </a:xfrm>
        </p:spPr>
        <p:txBody>
          <a:bodyPr>
            <a:normAutofit/>
          </a:bodyPr>
          <a:lstStyle>
            <a:lvl1pPr marL="0" indent="0">
              <a:buNone/>
              <a:defRPr sz="21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59A161-DF97-02B1-3E12-3B54A2F993EA}"/>
              </a:ext>
            </a:extLst>
          </p:cNvPr>
          <p:cNvSpPr>
            <a:spLocks noGrp="1"/>
          </p:cNvSpPr>
          <p:nvPr>
            <p:ph type="dt" sz="half" idx="10"/>
          </p:nvPr>
        </p:nvSpPr>
        <p:spPr/>
        <p:txBody>
          <a:bodyPr/>
          <a:lstStyle/>
          <a:p>
            <a:r>
              <a:rPr lang="en-US"/>
              <a:t>May 10, 2023</a:t>
            </a:r>
          </a:p>
        </p:txBody>
      </p:sp>
      <p:sp>
        <p:nvSpPr>
          <p:cNvPr id="5" name="Footer Placeholder 4">
            <a:extLst>
              <a:ext uri="{FF2B5EF4-FFF2-40B4-BE49-F238E27FC236}">
                <a16:creationId xmlns:a16="http://schemas.microsoft.com/office/drawing/2014/main" id="{72A96B85-C20A-0993-11B7-BC19A7CA6DEE}"/>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E2FAA0BF-CC62-E243-A09D-8B050504C16B}"/>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4050285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8255D-6F8D-B77F-CC31-58F5CB4956B9}"/>
              </a:ext>
            </a:extLst>
          </p:cNvPr>
          <p:cNvSpPr>
            <a:spLocks noGrp="1"/>
          </p:cNvSpPr>
          <p:nvPr>
            <p:ph type="dt" sz="half" idx="10"/>
          </p:nvPr>
        </p:nvSpPr>
        <p:spPr/>
        <p:txBody>
          <a:bodyPr/>
          <a:lstStyle/>
          <a:p>
            <a:r>
              <a:rPr lang="en-US"/>
              <a:t>May 10, 2023</a:t>
            </a:r>
          </a:p>
        </p:txBody>
      </p:sp>
      <p:sp>
        <p:nvSpPr>
          <p:cNvPr id="3" name="Footer Placeholder 2">
            <a:extLst>
              <a:ext uri="{FF2B5EF4-FFF2-40B4-BE49-F238E27FC236}">
                <a16:creationId xmlns:a16="http://schemas.microsoft.com/office/drawing/2014/main" id="{C47D9A2A-D179-F235-D5B9-316DFA4DB272}"/>
              </a:ext>
            </a:extLst>
          </p:cNvPr>
          <p:cNvSpPr>
            <a:spLocks noGrp="1"/>
          </p:cNvSpPr>
          <p:nvPr>
            <p:ph type="ftr" sz="quarter" idx="11"/>
          </p:nvPr>
        </p:nvSpPr>
        <p:spPr/>
        <p:txBody>
          <a:bodyPr/>
          <a:lstStyle/>
          <a:p>
            <a:r>
              <a:rPr lang="en-US"/>
              <a:t>Optional footer</a:t>
            </a:r>
          </a:p>
        </p:txBody>
      </p:sp>
      <p:sp>
        <p:nvSpPr>
          <p:cNvPr id="4" name="Slide Number Placeholder 3">
            <a:extLst>
              <a:ext uri="{FF2B5EF4-FFF2-40B4-BE49-F238E27FC236}">
                <a16:creationId xmlns:a16="http://schemas.microsoft.com/office/drawing/2014/main" id="{1820A8E0-AFA1-765E-1F82-F31329DEA237}"/>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2444845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7CB5-0B77-4AAC-3192-BF3BADA1BD5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81670DE-6610-AC4F-7592-16087C4B1C5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1D97B9-E6E2-9242-571D-D18C880F32A8}"/>
              </a:ext>
            </a:extLst>
          </p:cNvPr>
          <p:cNvSpPr>
            <a:spLocks noGrp="1"/>
          </p:cNvSpPr>
          <p:nvPr>
            <p:ph type="body" sz="half" idx="2"/>
          </p:nvPr>
        </p:nvSpPr>
        <p:spPr>
          <a:xfrm>
            <a:off x="629841" y="2110565"/>
            <a:ext cx="2949178" cy="3750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070E6F-1796-2949-26CE-580CDFD5ABC8}"/>
              </a:ext>
            </a:extLst>
          </p:cNvPr>
          <p:cNvSpPr>
            <a:spLocks noGrp="1"/>
          </p:cNvSpPr>
          <p:nvPr>
            <p:ph type="dt" sz="half" idx="10"/>
          </p:nvPr>
        </p:nvSpPr>
        <p:spPr/>
        <p:txBody>
          <a:bodyPr/>
          <a:lstStyle/>
          <a:p>
            <a:r>
              <a:rPr lang="en-US"/>
              <a:t>May 10, 2023</a:t>
            </a:r>
          </a:p>
        </p:txBody>
      </p:sp>
      <p:sp>
        <p:nvSpPr>
          <p:cNvPr id="6" name="Footer Placeholder 5">
            <a:extLst>
              <a:ext uri="{FF2B5EF4-FFF2-40B4-BE49-F238E27FC236}">
                <a16:creationId xmlns:a16="http://schemas.microsoft.com/office/drawing/2014/main" id="{5A2E2B6A-EBDB-43F1-1894-DF39DB1F5000}"/>
              </a:ext>
            </a:extLst>
          </p:cNvPr>
          <p:cNvSpPr>
            <a:spLocks noGrp="1"/>
          </p:cNvSpPr>
          <p:nvPr>
            <p:ph type="ftr" sz="quarter" idx="11"/>
          </p:nvPr>
        </p:nvSpPr>
        <p:spPr/>
        <p:txBody>
          <a:bodyPr/>
          <a:lstStyle/>
          <a:p>
            <a:r>
              <a:rPr lang="en-US"/>
              <a:t>Optional footer</a:t>
            </a:r>
          </a:p>
        </p:txBody>
      </p:sp>
      <p:sp>
        <p:nvSpPr>
          <p:cNvPr id="7" name="Slide Number Placeholder 6">
            <a:extLst>
              <a:ext uri="{FF2B5EF4-FFF2-40B4-BE49-F238E27FC236}">
                <a16:creationId xmlns:a16="http://schemas.microsoft.com/office/drawing/2014/main" id="{53206D2F-10B8-009F-12BC-F8B9799CD4C5}"/>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2442572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C291-9D71-30CB-4D34-FA26375721A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441F7D7-80CD-4E50-8DC5-709A4B0858B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84019E3-646B-206C-4297-8515F4919C0A}"/>
              </a:ext>
            </a:extLst>
          </p:cNvPr>
          <p:cNvSpPr>
            <a:spLocks noGrp="1"/>
          </p:cNvSpPr>
          <p:nvPr>
            <p:ph type="body" sz="half" idx="2"/>
          </p:nvPr>
        </p:nvSpPr>
        <p:spPr>
          <a:xfrm>
            <a:off x="629841" y="2110565"/>
            <a:ext cx="2949178" cy="3750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F3C7C1-F4AE-6439-76BB-3CE8731CAB98}"/>
              </a:ext>
            </a:extLst>
          </p:cNvPr>
          <p:cNvSpPr>
            <a:spLocks noGrp="1"/>
          </p:cNvSpPr>
          <p:nvPr>
            <p:ph type="dt" sz="half" idx="10"/>
          </p:nvPr>
        </p:nvSpPr>
        <p:spPr/>
        <p:txBody>
          <a:bodyPr/>
          <a:lstStyle/>
          <a:p>
            <a:r>
              <a:rPr lang="en-US"/>
              <a:t>May 10, 2023</a:t>
            </a:r>
          </a:p>
        </p:txBody>
      </p:sp>
      <p:sp>
        <p:nvSpPr>
          <p:cNvPr id="6" name="Footer Placeholder 5">
            <a:extLst>
              <a:ext uri="{FF2B5EF4-FFF2-40B4-BE49-F238E27FC236}">
                <a16:creationId xmlns:a16="http://schemas.microsoft.com/office/drawing/2014/main" id="{FC2A0692-CA8E-AD51-641C-B406671663CE}"/>
              </a:ext>
            </a:extLst>
          </p:cNvPr>
          <p:cNvSpPr>
            <a:spLocks noGrp="1"/>
          </p:cNvSpPr>
          <p:nvPr>
            <p:ph type="ftr" sz="quarter" idx="11"/>
          </p:nvPr>
        </p:nvSpPr>
        <p:spPr/>
        <p:txBody>
          <a:bodyPr/>
          <a:lstStyle/>
          <a:p>
            <a:r>
              <a:rPr lang="en-US"/>
              <a:t>Optional footer</a:t>
            </a:r>
          </a:p>
        </p:txBody>
      </p:sp>
      <p:sp>
        <p:nvSpPr>
          <p:cNvPr id="7" name="Slide Number Placeholder 6">
            <a:extLst>
              <a:ext uri="{FF2B5EF4-FFF2-40B4-BE49-F238E27FC236}">
                <a16:creationId xmlns:a16="http://schemas.microsoft.com/office/drawing/2014/main" id="{C50A521E-CEB0-FC40-8ECF-FA32A81F9E87}"/>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3422013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ltiple ph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FD13-7237-9A50-E92C-0D960981B5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01118A-5632-C023-0E04-47CA8D8884B4}"/>
              </a:ext>
            </a:extLst>
          </p:cNvPr>
          <p:cNvSpPr>
            <a:spLocks noGrp="1"/>
          </p:cNvSpPr>
          <p:nvPr>
            <p:ph type="dt" sz="half" idx="10"/>
          </p:nvPr>
        </p:nvSpPr>
        <p:spPr/>
        <p:txBody>
          <a:bodyPr/>
          <a:lstStyle/>
          <a:p>
            <a:r>
              <a:rPr lang="en-US"/>
              <a:t>May 10, 2023</a:t>
            </a:r>
          </a:p>
        </p:txBody>
      </p:sp>
      <p:sp>
        <p:nvSpPr>
          <p:cNvPr id="4" name="Footer Placeholder 3">
            <a:extLst>
              <a:ext uri="{FF2B5EF4-FFF2-40B4-BE49-F238E27FC236}">
                <a16:creationId xmlns:a16="http://schemas.microsoft.com/office/drawing/2014/main" id="{38FEF9A7-594D-3592-C895-6526E2C04833}"/>
              </a:ext>
            </a:extLst>
          </p:cNvPr>
          <p:cNvSpPr>
            <a:spLocks noGrp="1"/>
          </p:cNvSpPr>
          <p:nvPr>
            <p:ph type="ftr" sz="quarter" idx="11"/>
          </p:nvPr>
        </p:nvSpPr>
        <p:spPr/>
        <p:txBody>
          <a:bodyPr/>
          <a:lstStyle/>
          <a:p>
            <a:r>
              <a:rPr lang="en-US"/>
              <a:t>Optional footer</a:t>
            </a:r>
            <a:endParaRPr lang="en-US" dirty="0"/>
          </a:p>
        </p:txBody>
      </p:sp>
      <p:sp>
        <p:nvSpPr>
          <p:cNvPr id="5" name="Slide Number Placeholder 4">
            <a:extLst>
              <a:ext uri="{FF2B5EF4-FFF2-40B4-BE49-F238E27FC236}">
                <a16:creationId xmlns:a16="http://schemas.microsoft.com/office/drawing/2014/main" id="{47A14DBB-0203-DB5E-EE95-9C89A11A8881}"/>
              </a:ext>
            </a:extLst>
          </p:cNvPr>
          <p:cNvSpPr>
            <a:spLocks noGrp="1"/>
          </p:cNvSpPr>
          <p:nvPr>
            <p:ph type="sldNum" sz="quarter" idx="12"/>
          </p:nvPr>
        </p:nvSpPr>
        <p:spPr/>
        <p:txBody>
          <a:bodyPr/>
          <a:lstStyle/>
          <a:p>
            <a:fld id="{3F62DE55-C0C7-4F4F-90DC-51EC2C60E6E1}" type="slidenum">
              <a:rPr lang="en-US" smtClean="0"/>
              <a:pPr/>
              <a:t>‹#›</a:t>
            </a:fld>
            <a:endParaRPr lang="en-US"/>
          </a:p>
        </p:txBody>
      </p:sp>
      <p:sp>
        <p:nvSpPr>
          <p:cNvPr id="9" name="Picture Placeholder 8">
            <a:extLst>
              <a:ext uri="{FF2B5EF4-FFF2-40B4-BE49-F238E27FC236}">
                <a16:creationId xmlns:a16="http://schemas.microsoft.com/office/drawing/2014/main" id="{BF20C933-F32A-8C56-9DEB-595C746EA78C}"/>
              </a:ext>
            </a:extLst>
          </p:cNvPr>
          <p:cNvSpPr>
            <a:spLocks noGrp="1" noChangeAspect="1"/>
          </p:cNvSpPr>
          <p:nvPr>
            <p:ph type="pic" sz="quarter" idx="13"/>
          </p:nvPr>
        </p:nvSpPr>
        <p:spPr>
          <a:xfrm>
            <a:off x="631960" y="2146131"/>
            <a:ext cx="1234440" cy="1234440"/>
          </a:xfrm>
        </p:spPr>
        <p:txBody>
          <a:bodyPr/>
          <a:lstStyle/>
          <a:p>
            <a:endParaRPr lang="en-US" dirty="0"/>
          </a:p>
        </p:txBody>
      </p:sp>
      <p:sp>
        <p:nvSpPr>
          <p:cNvPr id="11" name="Text Placeholder 10">
            <a:extLst>
              <a:ext uri="{FF2B5EF4-FFF2-40B4-BE49-F238E27FC236}">
                <a16:creationId xmlns:a16="http://schemas.microsoft.com/office/drawing/2014/main" id="{F7624EB6-778F-9EF0-FAF3-7D34C92AC5E7}"/>
              </a:ext>
            </a:extLst>
          </p:cNvPr>
          <p:cNvSpPr>
            <a:spLocks noGrp="1"/>
          </p:cNvSpPr>
          <p:nvPr>
            <p:ph type="body" sz="quarter" idx="14" hasCustomPrompt="1"/>
          </p:nvPr>
        </p:nvSpPr>
        <p:spPr>
          <a:xfrm>
            <a:off x="631960"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12" name="Picture Placeholder 8">
            <a:extLst>
              <a:ext uri="{FF2B5EF4-FFF2-40B4-BE49-F238E27FC236}">
                <a16:creationId xmlns:a16="http://schemas.microsoft.com/office/drawing/2014/main" id="{011B75AC-7235-9D74-6C34-EA3315EFBCC3}"/>
              </a:ext>
            </a:extLst>
          </p:cNvPr>
          <p:cNvSpPr>
            <a:spLocks noGrp="1"/>
          </p:cNvSpPr>
          <p:nvPr>
            <p:ph type="pic" sz="quarter" idx="15"/>
          </p:nvPr>
        </p:nvSpPr>
        <p:spPr>
          <a:xfrm>
            <a:off x="1959101" y="2149474"/>
            <a:ext cx="1234440" cy="1234440"/>
          </a:xfrm>
        </p:spPr>
        <p:txBody>
          <a:bodyPr/>
          <a:lstStyle/>
          <a:p>
            <a:endParaRPr lang="en-US" dirty="0"/>
          </a:p>
        </p:txBody>
      </p:sp>
      <p:sp>
        <p:nvSpPr>
          <p:cNvPr id="14" name="Picture Placeholder 8">
            <a:extLst>
              <a:ext uri="{FF2B5EF4-FFF2-40B4-BE49-F238E27FC236}">
                <a16:creationId xmlns:a16="http://schemas.microsoft.com/office/drawing/2014/main" id="{0AB0A663-9974-F030-0A20-91AE4754DF49}"/>
              </a:ext>
            </a:extLst>
          </p:cNvPr>
          <p:cNvSpPr>
            <a:spLocks noGrp="1" noChangeAspect="1"/>
          </p:cNvSpPr>
          <p:nvPr>
            <p:ph type="pic" sz="quarter" idx="17"/>
          </p:nvPr>
        </p:nvSpPr>
        <p:spPr>
          <a:xfrm>
            <a:off x="3289553" y="2149474"/>
            <a:ext cx="1234440" cy="1234440"/>
          </a:xfrm>
        </p:spPr>
        <p:txBody>
          <a:bodyPr/>
          <a:lstStyle/>
          <a:p>
            <a:endParaRPr lang="en-US" dirty="0"/>
          </a:p>
        </p:txBody>
      </p:sp>
      <p:sp>
        <p:nvSpPr>
          <p:cNvPr id="22" name="Text Placeholder 10">
            <a:extLst>
              <a:ext uri="{FF2B5EF4-FFF2-40B4-BE49-F238E27FC236}">
                <a16:creationId xmlns:a16="http://schemas.microsoft.com/office/drawing/2014/main" id="{338F6425-2090-C653-1DA1-A19D07E4EDA0}"/>
              </a:ext>
            </a:extLst>
          </p:cNvPr>
          <p:cNvSpPr>
            <a:spLocks noGrp="1"/>
          </p:cNvSpPr>
          <p:nvPr>
            <p:ph type="body" sz="quarter" idx="25" hasCustomPrompt="1"/>
          </p:nvPr>
        </p:nvSpPr>
        <p:spPr>
          <a:xfrm>
            <a:off x="631960" y="4080709"/>
            <a:ext cx="1234440" cy="620500"/>
          </a:xfrm>
        </p:spPr>
        <p:txBody>
          <a:bodyPr>
            <a:normAutofit/>
          </a:bodyPr>
          <a:lstStyle>
            <a:lvl1pPr marL="0" indent="0" algn="ctr">
              <a:buNone/>
              <a:defRPr sz="900" b="0" i="1"/>
            </a:lvl1pPr>
          </a:lstStyle>
          <a:p>
            <a:pPr lvl="0"/>
            <a:r>
              <a:rPr lang="en-US" dirty="0"/>
              <a:t>Department</a:t>
            </a:r>
          </a:p>
        </p:txBody>
      </p:sp>
      <p:sp>
        <p:nvSpPr>
          <p:cNvPr id="28" name="Text Placeholder 10">
            <a:extLst>
              <a:ext uri="{FF2B5EF4-FFF2-40B4-BE49-F238E27FC236}">
                <a16:creationId xmlns:a16="http://schemas.microsoft.com/office/drawing/2014/main" id="{BD2F2F31-A952-F2DB-5D34-74988A5D738C}"/>
              </a:ext>
            </a:extLst>
          </p:cNvPr>
          <p:cNvSpPr>
            <a:spLocks noGrp="1"/>
          </p:cNvSpPr>
          <p:nvPr>
            <p:ph type="body" sz="quarter" idx="26" hasCustomPrompt="1"/>
          </p:nvPr>
        </p:nvSpPr>
        <p:spPr>
          <a:xfrm>
            <a:off x="1952125"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29" name="Text Placeholder 10">
            <a:extLst>
              <a:ext uri="{FF2B5EF4-FFF2-40B4-BE49-F238E27FC236}">
                <a16:creationId xmlns:a16="http://schemas.microsoft.com/office/drawing/2014/main" id="{0A28DD65-6D53-E16B-5D71-75C04F09E4E0}"/>
              </a:ext>
            </a:extLst>
          </p:cNvPr>
          <p:cNvSpPr>
            <a:spLocks noGrp="1"/>
          </p:cNvSpPr>
          <p:nvPr>
            <p:ph type="body" sz="quarter" idx="27" hasCustomPrompt="1"/>
          </p:nvPr>
        </p:nvSpPr>
        <p:spPr>
          <a:xfrm>
            <a:off x="1952125" y="4080709"/>
            <a:ext cx="1234440" cy="620500"/>
          </a:xfrm>
        </p:spPr>
        <p:txBody>
          <a:bodyPr>
            <a:normAutofit/>
          </a:bodyPr>
          <a:lstStyle>
            <a:lvl1pPr marL="0" indent="0" algn="ctr">
              <a:buNone/>
              <a:defRPr sz="900" b="0" i="1"/>
            </a:lvl1pPr>
          </a:lstStyle>
          <a:p>
            <a:pPr lvl="0"/>
            <a:r>
              <a:rPr lang="en-US" dirty="0"/>
              <a:t>Department</a:t>
            </a:r>
          </a:p>
        </p:txBody>
      </p:sp>
      <p:sp>
        <p:nvSpPr>
          <p:cNvPr id="30" name="Text Placeholder 10">
            <a:extLst>
              <a:ext uri="{FF2B5EF4-FFF2-40B4-BE49-F238E27FC236}">
                <a16:creationId xmlns:a16="http://schemas.microsoft.com/office/drawing/2014/main" id="{1E31BD53-E0FF-FA3F-4B2A-BF379A24549D}"/>
              </a:ext>
            </a:extLst>
          </p:cNvPr>
          <p:cNvSpPr>
            <a:spLocks noGrp="1"/>
          </p:cNvSpPr>
          <p:nvPr>
            <p:ph type="body" sz="quarter" idx="28" hasCustomPrompt="1"/>
          </p:nvPr>
        </p:nvSpPr>
        <p:spPr>
          <a:xfrm>
            <a:off x="3283720"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31" name="Text Placeholder 10">
            <a:extLst>
              <a:ext uri="{FF2B5EF4-FFF2-40B4-BE49-F238E27FC236}">
                <a16:creationId xmlns:a16="http://schemas.microsoft.com/office/drawing/2014/main" id="{00127F77-EA7D-2F39-A75C-C4C80743FF5B}"/>
              </a:ext>
            </a:extLst>
          </p:cNvPr>
          <p:cNvSpPr>
            <a:spLocks noGrp="1"/>
          </p:cNvSpPr>
          <p:nvPr>
            <p:ph type="body" sz="quarter" idx="29" hasCustomPrompt="1"/>
          </p:nvPr>
        </p:nvSpPr>
        <p:spPr>
          <a:xfrm>
            <a:off x="3283720" y="4080709"/>
            <a:ext cx="1234440" cy="620500"/>
          </a:xfrm>
        </p:spPr>
        <p:txBody>
          <a:bodyPr>
            <a:normAutofit/>
          </a:bodyPr>
          <a:lstStyle>
            <a:lvl1pPr marL="0" indent="0" algn="ctr">
              <a:buNone/>
              <a:defRPr sz="900" b="0" i="1"/>
            </a:lvl1pPr>
          </a:lstStyle>
          <a:p>
            <a:pPr lvl="0"/>
            <a:r>
              <a:rPr lang="en-US" dirty="0"/>
              <a:t>Department</a:t>
            </a:r>
          </a:p>
        </p:txBody>
      </p:sp>
      <p:sp>
        <p:nvSpPr>
          <p:cNvPr id="33" name="Text Placeholder 10">
            <a:extLst>
              <a:ext uri="{FF2B5EF4-FFF2-40B4-BE49-F238E27FC236}">
                <a16:creationId xmlns:a16="http://schemas.microsoft.com/office/drawing/2014/main" id="{47072207-80E4-3F1E-EB3B-4B71A22D4CBD}"/>
              </a:ext>
            </a:extLst>
          </p:cNvPr>
          <p:cNvSpPr>
            <a:spLocks noGrp="1"/>
          </p:cNvSpPr>
          <p:nvPr>
            <p:ph type="body" sz="quarter" idx="31" hasCustomPrompt="1"/>
          </p:nvPr>
        </p:nvSpPr>
        <p:spPr>
          <a:xfrm>
            <a:off x="4621030" y="4080709"/>
            <a:ext cx="1234440" cy="620500"/>
          </a:xfrm>
        </p:spPr>
        <p:txBody>
          <a:bodyPr>
            <a:normAutofit/>
          </a:bodyPr>
          <a:lstStyle>
            <a:lvl1pPr marL="0" indent="0" algn="ctr">
              <a:buNone/>
              <a:defRPr sz="900" b="0" i="1"/>
            </a:lvl1pPr>
          </a:lstStyle>
          <a:p>
            <a:pPr lvl="0"/>
            <a:r>
              <a:rPr lang="en-US" dirty="0"/>
              <a:t>Department</a:t>
            </a:r>
          </a:p>
        </p:txBody>
      </p:sp>
      <p:sp>
        <p:nvSpPr>
          <p:cNvPr id="35" name="Text Placeholder 10">
            <a:extLst>
              <a:ext uri="{FF2B5EF4-FFF2-40B4-BE49-F238E27FC236}">
                <a16:creationId xmlns:a16="http://schemas.microsoft.com/office/drawing/2014/main" id="{8617A434-8D41-3AD9-FCBE-50E793618A76}"/>
              </a:ext>
            </a:extLst>
          </p:cNvPr>
          <p:cNvSpPr>
            <a:spLocks noGrp="1"/>
          </p:cNvSpPr>
          <p:nvPr>
            <p:ph type="body" sz="quarter" idx="33" hasCustomPrompt="1"/>
          </p:nvPr>
        </p:nvSpPr>
        <p:spPr>
          <a:xfrm>
            <a:off x="5958340" y="4080709"/>
            <a:ext cx="1234440" cy="620500"/>
          </a:xfrm>
        </p:spPr>
        <p:txBody>
          <a:bodyPr>
            <a:normAutofit/>
          </a:bodyPr>
          <a:lstStyle>
            <a:lvl1pPr marL="0" indent="0" algn="ctr">
              <a:buNone/>
              <a:defRPr sz="900" b="0" i="1"/>
            </a:lvl1pPr>
          </a:lstStyle>
          <a:p>
            <a:pPr lvl="0"/>
            <a:r>
              <a:rPr lang="en-US" dirty="0"/>
              <a:t>Department</a:t>
            </a:r>
          </a:p>
        </p:txBody>
      </p:sp>
      <p:sp>
        <p:nvSpPr>
          <p:cNvPr id="37" name="Text Placeholder 10">
            <a:extLst>
              <a:ext uri="{FF2B5EF4-FFF2-40B4-BE49-F238E27FC236}">
                <a16:creationId xmlns:a16="http://schemas.microsoft.com/office/drawing/2014/main" id="{85359435-2E1D-3EF1-D5D8-9937003F7570}"/>
              </a:ext>
            </a:extLst>
          </p:cNvPr>
          <p:cNvSpPr>
            <a:spLocks noGrp="1"/>
          </p:cNvSpPr>
          <p:nvPr>
            <p:ph type="body" sz="quarter" idx="35" hasCustomPrompt="1"/>
          </p:nvPr>
        </p:nvSpPr>
        <p:spPr>
          <a:xfrm>
            <a:off x="7278505" y="4080709"/>
            <a:ext cx="1234440" cy="620500"/>
          </a:xfrm>
        </p:spPr>
        <p:txBody>
          <a:bodyPr>
            <a:normAutofit/>
          </a:bodyPr>
          <a:lstStyle>
            <a:lvl1pPr marL="0" indent="0" algn="ctr">
              <a:buNone/>
              <a:defRPr sz="900" b="0" i="1"/>
            </a:lvl1pPr>
          </a:lstStyle>
          <a:p>
            <a:pPr lvl="0"/>
            <a:r>
              <a:rPr lang="en-US" dirty="0"/>
              <a:t>Department</a:t>
            </a:r>
          </a:p>
        </p:txBody>
      </p:sp>
      <p:sp>
        <p:nvSpPr>
          <p:cNvPr id="13" name="Picture Placeholder 8">
            <a:extLst>
              <a:ext uri="{FF2B5EF4-FFF2-40B4-BE49-F238E27FC236}">
                <a16:creationId xmlns:a16="http://schemas.microsoft.com/office/drawing/2014/main" id="{46854858-9D4C-2C16-0751-D5B72B757173}"/>
              </a:ext>
            </a:extLst>
          </p:cNvPr>
          <p:cNvSpPr>
            <a:spLocks noGrp="1" noChangeAspect="1"/>
          </p:cNvSpPr>
          <p:nvPr>
            <p:ph type="pic" sz="quarter" idx="36"/>
          </p:nvPr>
        </p:nvSpPr>
        <p:spPr>
          <a:xfrm>
            <a:off x="4614172" y="2146131"/>
            <a:ext cx="1234440" cy="1234440"/>
          </a:xfrm>
        </p:spPr>
        <p:txBody>
          <a:bodyPr/>
          <a:lstStyle/>
          <a:p>
            <a:endParaRPr lang="en-US" dirty="0"/>
          </a:p>
        </p:txBody>
      </p:sp>
      <p:sp>
        <p:nvSpPr>
          <p:cNvPr id="15" name="Text Placeholder 10">
            <a:extLst>
              <a:ext uri="{FF2B5EF4-FFF2-40B4-BE49-F238E27FC236}">
                <a16:creationId xmlns:a16="http://schemas.microsoft.com/office/drawing/2014/main" id="{C2EF536C-2FB5-7B80-5466-DAD49A6CE4BA}"/>
              </a:ext>
            </a:extLst>
          </p:cNvPr>
          <p:cNvSpPr>
            <a:spLocks noGrp="1"/>
          </p:cNvSpPr>
          <p:nvPr>
            <p:ph type="body" sz="quarter" idx="37" hasCustomPrompt="1"/>
          </p:nvPr>
        </p:nvSpPr>
        <p:spPr>
          <a:xfrm>
            <a:off x="4614172"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17" name="Picture Placeholder 8">
            <a:extLst>
              <a:ext uri="{FF2B5EF4-FFF2-40B4-BE49-F238E27FC236}">
                <a16:creationId xmlns:a16="http://schemas.microsoft.com/office/drawing/2014/main" id="{13CE6034-BD46-E113-A040-6D23012B6111}"/>
              </a:ext>
            </a:extLst>
          </p:cNvPr>
          <p:cNvSpPr>
            <a:spLocks noGrp="1"/>
          </p:cNvSpPr>
          <p:nvPr>
            <p:ph type="pic" sz="quarter" idx="38"/>
          </p:nvPr>
        </p:nvSpPr>
        <p:spPr>
          <a:xfrm>
            <a:off x="5941313" y="2149474"/>
            <a:ext cx="1234440" cy="1234440"/>
          </a:xfrm>
        </p:spPr>
        <p:txBody>
          <a:bodyPr/>
          <a:lstStyle/>
          <a:p>
            <a:endParaRPr lang="en-US" dirty="0"/>
          </a:p>
        </p:txBody>
      </p:sp>
      <p:sp>
        <p:nvSpPr>
          <p:cNvPr id="19" name="Picture Placeholder 8">
            <a:extLst>
              <a:ext uri="{FF2B5EF4-FFF2-40B4-BE49-F238E27FC236}">
                <a16:creationId xmlns:a16="http://schemas.microsoft.com/office/drawing/2014/main" id="{2BE7A3E6-6755-BDAD-54EB-C0BE543BEF1D}"/>
              </a:ext>
            </a:extLst>
          </p:cNvPr>
          <p:cNvSpPr>
            <a:spLocks noGrp="1" noChangeAspect="1"/>
          </p:cNvSpPr>
          <p:nvPr>
            <p:ph type="pic" sz="quarter" idx="39"/>
          </p:nvPr>
        </p:nvSpPr>
        <p:spPr>
          <a:xfrm>
            <a:off x="7271765" y="2149474"/>
            <a:ext cx="1234440" cy="1234440"/>
          </a:xfrm>
        </p:spPr>
        <p:txBody>
          <a:bodyPr/>
          <a:lstStyle/>
          <a:p>
            <a:endParaRPr lang="en-US" dirty="0"/>
          </a:p>
        </p:txBody>
      </p:sp>
      <p:sp>
        <p:nvSpPr>
          <p:cNvPr id="21" name="Text Placeholder 10">
            <a:extLst>
              <a:ext uri="{FF2B5EF4-FFF2-40B4-BE49-F238E27FC236}">
                <a16:creationId xmlns:a16="http://schemas.microsoft.com/office/drawing/2014/main" id="{2E21F879-ED88-F264-BEE8-53D6142ED49E}"/>
              </a:ext>
            </a:extLst>
          </p:cNvPr>
          <p:cNvSpPr>
            <a:spLocks noGrp="1"/>
          </p:cNvSpPr>
          <p:nvPr>
            <p:ph type="body" sz="quarter" idx="40" hasCustomPrompt="1"/>
          </p:nvPr>
        </p:nvSpPr>
        <p:spPr>
          <a:xfrm>
            <a:off x="5934337"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23" name="Text Placeholder 10">
            <a:extLst>
              <a:ext uri="{FF2B5EF4-FFF2-40B4-BE49-F238E27FC236}">
                <a16:creationId xmlns:a16="http://schemas.microsoft.com/office/drawing/2014/main" id="{41419D49-C80D-49C5-BC74-06D198949B59}"/>
              </a:ext>
            </a:extLst>
          </p:cNvPr>
          <p:cNvSpPr>
            <a:spLocks noGrp="1"/>
          </p:cNvSpPr>
          <p:nvPr>
            <p:ph type="body" sz="quarter" idx="41" hasCustomPrompt="1"/>
          </p:nvPr>
        </p:nvSpPr>
        <p:spPr>
          <a:xfrm>
            <a:off x="7265932"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Tree>
    <p:extLst>
      <p:ext uri="{BB962C8B-B14F-4D97-AF65-F5344CB8AC3E}">
        <p14:creationId xmlns:p14="http://schemas.microsoft.com/office/powerpoint/2010/main" val="4017916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2B7C-2D50-9941-FE0F-A8409479DF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A94143-D789-2F63-E278-EF25306824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EA90C-8F45-7FFC-1E24-C263F7FF0621}"/>
              </a:ext>
            </a:extLst>
          </p:cNvPr>
          <p:cNvSpPr>
            <a:spLocks noGrp="1"/>
          </p:cNvSpPr>
          <p:nvPr>
            <p:ph type="dt" sz="half" idx="10"/>
          </p:nvPr>
        </p:nvSpPr>
        <p:spPr/>
        <p:txBody>
          <a:bodyPr/>
          <a:lstStyle/>
          <a:p>
            <a:r>
              <a:rPr lang="en-US"/>
              <a:t>May 10, 2023</a:t>
            </a:r>
          </a:p>
        </p:txBody>
      </p:sp>
      <p:sp>
        <p:nvSpPr>
          <p:cNvPr id="5" name="Footer Placeholder 4">
            <a:extLst>
              <a:ext uri="{FF2B5EF4-FFF2-40B4-BE49-F238E27FC236}">
                <a16:creationId xmlns:a16="http://schemas.microsoft.com/office/drawing/2014/main" id="{40AC6BC8-4BD1-6B96-7B64-B1C78846F90A}"/>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DF86F529-E7EE-9795-53AD-A087AB2E4A0F}"/>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1683517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DA55DD-1C2B-8F84-4204-E403C36DE32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E2CDEE-E523-D282-7E15-0E98D5CA1A1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0C714-D69E-964E-C3A6-6553F3344381}"/>
              </a:ext>
            </a:extLst>
          </p:cNvPr>
          <p:cNvSpPr>
            <a:spLocks noGrp="1"/>
          </p:cNvSpPr>
          <p:nvPr>
            <p:ph type="dt" sz="half" idx="10"/>
          </p:nvPr>
        </p:nvSpPr>
        <p:spPr/>
        <p:txBody>
          <a:bodyPr/>
          <a:lstStyle/>
          <a:p>
            <a:r>
              <a:rPr lang="en-US"/>
              <a:t>May 10, 2023</a:t>
            </a:r>
          </a:p>
        </p:txBody>
      </p:sp>
      <p:sp>
        <p:nvSpPr>
          <p:cNvPr id="5" name="Footer Placeholder 4">
            <a:extLst>
              <a:ext uri="{FF2B5EF4-FFF2-40B4-BE49-F238E27FC236}">
                <a16:creationId xmlns:a16="http://schemas.microsoft.com/office/drawing/2014/main" id="{C500BEFC-05E8-86BB-B6F0-2CEA416F278E}"/>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5D257AF0-A3ED-92BA-646A-8071C98D33E0}"/>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2917473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EBC7-9EB6-922D-06A4-982127352596}"/>
              </a:ext>
            </a:extLst>
          </p:cNvPr>
          <p:cNvSpPr>
            <a:spLocks noGrp="1"/>
          </p:cNvSpPr>
          <p:nvPr>
            <p:ph type="ctrTitle"/>
          </p:nvPr>
        </p:nvSpPr>
        <p:spPr>
          <a:xfrm>
            <a:off x="630936" y="406026"/>
            <a:ext cx="7891272" cy="1655762"/>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57A7B53-B9BE-DFF2-DC14-AD790F784916}"/>
              </a:ext>
            </a:extLst>
          </p:cNvPr>
          <p:cNvSpPr>
            <a:spLocks noGrp="1"/>
          </p:cNvSpPr>
          <p:nvPr>
            <p:ph type="subTitle" idx="1"/>
          </p:nvPr>
        </p:nvSpPr>
        <p:spPr>
          <a:xfrm>
            <a:off x="628650" y="2153863"/>
            <a:ext cx="7891272" cy="539496"/>
          </a:xfrm>
        </p:spPr>
        <p:txBody>
          <a:bodyPr>
            <a:normAutofit/>
          </a:bodyPr>
          <a:lstStyle>
            <a:lvl1pPr marL="0" indent="0" algn="l">
              <a:buNone/>
              <a:defRPr sz="21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286D5414-5671-71B5-CC1A-EB34AAF19E04}"/>
              </a:ext>
            </a:extLst>
          </p:cNvPr>
          <p:cNvSpPr>
            <a:spLocks noGrp="1"/>
          </p:cNvSpPr>
          <p:nvPr>
            <p:ph type="dt" sz="half" idx="10"/>
          </p:nvPr>
        </p:nvSpPr>
        <p:spPr/>
        <p:txBody>
          <a:bodyPr/>
          <a:lstStyle>
            <a:lvl1pPr>
              <a:defRPr>
                <a:solidFill>
                  <a:schemeClr val="bg1"/>
                </a:solidFill>
              </a:defRPr>
            </a:lvl1pPr>
          </a:lstStyle>
          <a:p>
            <a:r>
              <a:rPr lang="en-US"/>
              <a:t>May 10, 2023</a:t>
            </a:r>
          </a:p>
        </p:txBody>
      </p:sp>
      <p:sp>
        <p:nvSpPr>
          <p:cNvPr id="5" name="Footer Placeholder 4">
            <a:extLst>
              <a:ext uri="{FF2B5EF4-FFF2-40B4-BE49-F238E27FC236}">
                <a16:creationId xmlns:a16="http://schemas.microsoft.com/office/drawing/2014/main" id="{BE653A71-6AEF-9736-E171-CE664D52CAFC}"/>
              </a:ext>
            </a:extLst>
          </p:cNvPr>
          <p:cNvSpPr>
            <a:spLocks noGrp="1"/>
          </p:cNvSpPr>
          <p:nvPr>
            <p:ph type="ftr" sz="quarter" idx="11"/>
          </p:nvPr>
        </p:nvSpPr>
        <p:spPr/>
        <p:txBody>
          <a:bodyPr/>
          <a:lstStyle>
            <a:lvl1pPr>
              <a:defRPr>
                <a:solidFill>
                  <a:schemeClr val="bg1"/>
                </a:solidFill>
              </a:defRPr>
            </a:lvl1pPr>
          </a:lstStyle>
          <a:p>
            <a:r>
              <a:rPr lang="en-US"/>
              <a:t>Optional footer</a:t>
            </a:r>
          </a:p>
        </p:txBody>
      </p:sp>
      <p:sp>
        <p:nvSpPr>
          <p:cNvPr id="6" name="Slide Number Placeholder 5">
            <a:extLst>
              <a:ext uri="{FF2B5EF4-FFF2-40B4-BE49-F238E27FC236}">
                <a16:creationId xmlns:a16="http://schemas.microsoft.com/office/drawing/2014/main" id="{C7DBB48C-8EF3-1E3C-BAB5-01FB9CA6032B}"/>
              </a:ext>
            </a:extLst>
          </p:cNvPr>
          <p:cNvSpPr>
            <a:spLocks noGrp="1"/>
          </p:cNvSpPr>
          <p:nvPr>
            <p:ph type="sldNum" sz="quarter" idx="12"/>
          </p:nvPr>
        </p:nvSpPr>
        <p:spPr/>
        <p:txBody>
          <a:bodyPr/>
          <a:lstStyle>
            <a:lvl1pPr>
              <a:defRPr>
                <a:solidFill>
                  <a:schemeClr val="tx1"/>
                </a:solidFill>
              </a:defRPr>
            </a:lvl1pPr>
          </a:lstStyle>
          <a:p>
            <a:fld id="{3F62DE55-C0C7-4F4F-90DC-51EC2C60E6E1}" type="slidenum">
              <a:rPr lang="en-US" smtClean="0"/>
              <a:pPr/>
              <a:t>‹#›</a:t>
            </a:fld>
            <a:endParaRPr lang="en-US"/>
          </a:p>
        </p:txBody>
      </p:sp>
    </p:spTree>
    <p:extLst>
      <p:ext uri="{BB962C8B-B14F-4D97-AF65-F5344CB8AC3E}">
        <p14:creationId xmlns:p14="http://schemas.microsoft.com/office/powerpoint/2010/main" val="198165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9B7F-746D-17CF-8738-95F6923905CB}"/>
              </a:ext>
            </a:extLst>
          </p:cNvPr>
          <p:cNvSpPr>
            <a:spLocks noGrp="1"/>
          </p:cNvSpPr>
          <p:nvPr>
            <p:ph type="title"/>
          </p:nvPr>
        </p:nvSpPr>
        <p:spPr>
          <a:xfrm>
            <a:off x="630936" y="407433"/>
            <a:ext cx="7372350" cy="1655064"/>
          </a:xfrm>
        </p:spPr>
        <p:txBody>
          <a:bodyPr anchor="b">
            <a:normAutofit/>
          </a:bodyPr>
          <a:lstStyle>
            <a:lvl1pPr>
              <a:defRPr sz="44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950E8F-4360-74A2-7682-43EA2F5082C4}"/>
              </a:ext>
            </a:extLst>
          </p:cNvPr>
          <p:cNvSpPr>
            <a:spLocks noGrp="1"/>
          </p:cNvSpPr>
          <p:nvPr>
            <p:ph type="body" idx="1"/>
          </p:nvPr>
        </p:nvSpPr>
        <p:spPr>
          <a:xfrm>
            <a:off x="630936" y="2153938"/>
            <a:ext cx="7372350" cy="538289"/>
          </a:xfrm>
        </p:spPr>
        <p:txBody>
          <a:bodyPr>
            <a:normAutofit/>
          </a:bodyPr>
          <a:lstStyle>
            <a:lvl1pPr marL="0" indent="0">
              <a:buNone/>
              <a:defRPr sz="21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59A161-DF97-02B1-3E12-3B54A2F993EA}"/>
              </a:ext>
            </a:extLst>
          </p:cNvPr>
          <p:cNvSpPr>
            <a:spLocks noGrp="1"/>
          </p:cNvSpPr>
          <p:nvPr>
            <p:ph type="dt" sz="half" idx="10"/>
          </p:nvPr>
        </p:nvSpPr>
        <p:spPr/>
        <p:txBody>
          <a:bodyPr/>
          <a:lstStyle/>
          <a:p>
            <a:r>
              <a:rPr lang="en-US"/>
              <a:t>May 10, 2023</a:t>
            </a:r>
          </a:p>
        </p:txBody>
      </p:sp>
      <p:sp>
        <p:nvSpPr>
          <p:cNvPr id="5" name="Footer Placeholder 4">
            <a:extLst>
              <a:ext uri="{FF2B5EF4-FFF2-40B4-BE49-F238E27FC236}">
                <a16:creationId xmlns:a16="http://schemas.microsoft.com/office/drawing/2014/main" id="{72A96B85-C20A-0993-11B7-BC19A7CA6DEE}"/>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E2FAA0BF-CC62-E243-A09D-8B050504C16B}"/>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1536074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F1F3-5929-EE7C-91D1-B7386FCE661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96D37F4-6FF0-08F1-4B9C-9772F26FE2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C885-C005-7496-7C88-7623F42158CF}"/>
              </a:ext>
            </a:extLst>
          </p:cNvPr>
          <p:cNvSpPr>
            <a:spLocks noGrp="1"/>
          </p:cNvSpPr>
          <p:nvPr>
            <p:ph type="dt" sz="half" idx="10"/>
          </p:nvPr>
        </p:nvSpPr>
        <p:spPr/>
        <p:txBody>
          <a:bodyPr/>
          <a:lstStyle/>
          <a:p>
            <a:r>
              <a:rPr lang="en-US"/>
              <a:t>May 10, 2023</a:t>
            </a:r>
          </a:p>
        </p:txBody>
      </p:sp>
      <p:sp>
        <p:nvSpPr>
          <p:cNvPr id="5" name="Footer Placeholder 4">
            <a:extLst>
              <a:ext uri="{FF2B5EF4-FFF2-40B4-BE49-F238E27FC236}">
                <a16:creationId xmlns:a16="http://schemas.microsoft.com/office/drawing/2014/main" id="{30A91B76-1ABF-809E-A531-0BD37A2FB48D}"/>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533B5D98-9F1B-1A52-D695-F732011394E7}"/>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3534469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750E-6023-491D-AB16-A9C6B3E42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42FBC7-091D-F285-AAF6-1A5D0D491F4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925594-DCA0-B281-3939-930B5B901BC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50A4A-7E70-4AA4-C1D2-A5119542221E}"/>
              </a:ext>
            </a:extLst>
          </p:cNvPr>
          <p:cNvSpPr>
            <a:spLocks noGrp="1"/>
          </p:cNvSpPr>
          <p:nvPr>
            <p:ph type="dt" sz="half" idx="10"/>
          </p:nvPr>
        </p:nvSpPr>
        <p:spPr/>
        <p:txBody>
          <a:bodyPr/>
          <a:lstStyle/>
          <a:p>
            <a:r>
              <a:rPr lang="en-US"/>
              <a:t>May 10, 2023</a:t>
            </a:r>
          </a:p>
        </p:txBody>
      </p:sp>
      <p:sp>
        <p:nvSpPr>
          <p:cNvPr id="6" name="Footer Placeholder 5">
            <a:extLst>
              <a:ext uri="{FF2B5EF4-FFF2-40B4-BE49-F238E27FC236}">
                <a16:creationId xmlns:a16="http://schemas.microsoft.com/office/drawing/2014/main" id="{3EB3099E-B8D3-462E-9A9D-D15779B50199}"/>
              </a:ext>
            </a:extLst>
          </p:cNvPr>
          <p:cNvSpPr>
            <a:spLocks noGrp="1"/>
          </p:cNvSpPr>
          <p:nvPr>
            <p:ph type="ftr" sz="quarter" idx="11"/>
          </p:nvPr>
        </p:nvSpPr>
        <p:spPr/>
        <p:txBody>
          <a:bodyPr/>
          <a:lstStyle/>
          <a:p>
            <a:r>
              <a:rPr lang="en-US"/>
              <a:t>Optional footer</a:t>
            </a:r>
          </a:p>
        </p:txBody>
      </p:sp>
      <p:sp>
        <p:nvSpPr>
          <p:cNvPr id="7" name="Slide Number Placeholder 6">
            <a:extLst>
              <a:ext uri="{FF2B5EF4-FFF2-40B4-BE49-F238E27FC236}">
                <a16:creationId xmlns:a16="http://schemas.microsoft.com/office/drawing/2014/main" id="{8B4DA1B7-52B4-5AFB-2E44-F268DEB934E1}"/>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345635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F1F3-5929-EE7C-91D1-B7386FCE6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6D37F4-6FF0-08F1-4B9C-9772F26FE2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2D5C885-C005-7496-7C88-7623F42158CF}"/>
              </a:ext>
            </a:extLst>
          </p:cNvPr>
          <p:cNvSpPr>
            <a:spLocks noGrp="1"/>
          </p:cNvSpPr>
          <p:nvPr>
            <p:ph type="dt" sz="half" idx="10"/>
          </p:nvPr>
        </p:nvSpPr>
        <p:spPr/>
        <p:txBody>
          <a:bodyPr/>
          <a:lstStyle/>
          <a:p>
            <a:r>
              <a:rPr lang="en-US"/>
              <a:t>May 10, 2023</a:t>
            </a:r>
          </a:p>
        </p:txBody>
      </p:sp>
      <p:sp>
        <p:nvSpPr>
          <p:cNvPr id="5" name="Footer Placeholder 4">
            <a:extLst>
              <a:ext uri="{FF2B5EF4-FFF2-40B4-BE49-F238E27FC236}">
                <a16:creationId xmlns:a16="http://schemas.microsoft.com/office/drawing/2014/main" id="{30A91B76-1ABF-809E-A531-0BD37A2FB48D}"/>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533B5D98-9F1B-1A52-D695-F732011394E7}"/>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3857277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98C9-AFA8-3D9A-A0CA-06C4BFF10EE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0C338-8E91-3AD7-037C-996E6E078F9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4A57491-7EA4-FF6D-4E06-7BDA6EE81E44}"/>
              </a:ext>
            </a:extLst>
          </p:cNvPr>
          <p:cNvSpPr>
            <a:spLocks noGrp="1"/>
          </p:cNvSpPr>
          <p:nvPr>
            <p:ph sz="half" idx="2"/>
          </p:nvPr>
        </p:nvSpPr>
        <p:spPr>
          <a:xfrm>
            <a:off x="629842" y="2558240"/>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3715B4-6F24-AFA4-6931-A183408E8CF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0B542-BFC0-C64B-457C-E9B4FC7DA29A}"/>
              </a:ext>
            </a:extLst>
          </p:cNvPr>
          <p:cNvSpPr>
            <a:spLocks noGrp="1"/>
          </p:cNvSpPr>
          <p:nvPr>
            <p:ph sz="quarter" idx="4"/>
          </p:nvPr>
        </p:nvSpPr>
        <p:spPr>
          <a:xfrm>
            <a:off x="4629150" y="2558240"/>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8A2F97-9F31-6BD5-886C-6FEC8B23EE04}"/>
              </a:ext>
            </a:extLst>
          </p:cNvPr>
          <p:cNvSpPr>
            <a:spLocks noGrp="1"/>
          </p:cNvSpPr>
          <p:nvPr>
            <p:ph type="dt" sz="half" idx="10"/>
          </p:nvPr>
        </p:nvSpPr>
        <p:spPr/>
        <p:txBody>
          <a:bodyPr/>
          <a:lstStyle/>
          <a:p>
            <a:r>
              <a:rPr lang="en-US"/>
              <a:t>May 10, 2023</a:t>
            </a:r>
          </a:p>
        </p:txBody>
      </p:sp>
      <p:sp>
        <p:nvSpPr>
          <p:cNvPr id="8" name="Footer Placeholder 7">
            <a:extLst>
              <a:ext uri="{FF2B5EF4-FFF2-40B4-BE49-F238E27FC236}">
                <a16:creationId xmlns:a16="http://schemas.microsoft.com/office/drawing/2014/main" id="{98692AB4-C395-27D1-E3B6-A4EBE6E259D6}"/>
              </a:ext>
            </a:extLst>
          </p:cNvPr>
          <p:cNvSpPr>
            <a:spLocks noGrp="1"/>
          </p:cNvSpPr>
          <p:nvPr>
            <p:ph type="ftr" sz="quarter" idx="11"/>
          </p:nvPr>
        </p:nvSpPr>
        <p:spPr/>
        <p:txBody>
          <a:bodyPr/>
          <a:lstStyle/>
          <a:p>
            <a:r>
              <a:rPr lang="en-US"/>
              <a:t>Optional footer</a:t>
            </a:r>
          </a:p>
        </p:txBody>
      </p:sp>
      <p:sp>
        <p:nvSpPr>
          <p:cNvPr id="9" name="Slide Number Placeholder 8">
            <a:extLst>
              <a:ext uri="{FF2B5EF4-FFF2-40B4-BE49-F238E27FC236}">
                <a16:creationId xmlns:a16="http://schemas.microsoft.com/office/drawing/2014/main" id="{A129EE04-7204-A981-9F80-8175E08E7DC2}"/>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2059694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D138-5957-03B0-971D-9655475D61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868D2B-125B-6F49-8AC8-C2D345D928A6}"/>
              </a:ext>
            </a:extLst>
          </p:cNvPr>
          <p:cNvSpPr>
            <a:spLocks noGrp="1"/>
          </p:cNvSpPr>
          <p:nvPr>
            <p:ph type="dt" sz="half" idx="10"/>
          </p:nvPr>
        </p:nvSpPr>
        <p:spPr/>
        <p:txBody>
          <a:bodyPr/>
          <a:lstStyle/>
          <a:p>
            <a:r>
              <a:rPr lang="en-US"/>
              <a:t>May 10, 2023</a:t>
            </a:r>
          </a:p>
        </p:txBody>
      </p:sp>
      <p:sp>
        <p:nvSpPr>
          <p:cNvPr id="4" name="Footer Placeholder 3">
            <a:extLst>
              <a:ext uri="{FF2B5EF4-FFF2-40B4-BE49-F238E27FC236}">
                <a16:creationId xmlns:a16="http://schemas.microsoft.com/office/drawing/2014/main" id="{3EB997CB-68DF-C05E-8174-5EAC9C0F483D}"/>
              </a:ext>
            </a:extLst>
          </p:cNvPr>
          <p:cNvSpPr>
            <a:spLocks noGrp="1"/>
          </p:cNvSpPr>
          <p:nvPr>
            <p:ph type="ftr" sz="quarter" idx="11"/>
          </p:nvPr>
        </p:nvSpPr>
        <p:spPr/>
        <p:txBody>
          <a:bodyPr/>
          <a:lstStyle/>
          <a:p>
            <a:r>
              <a:rPr lang="en-US"/>
              <a:t>Optional footer</a:t>
            </a:r>
          </a:p>
        </p:txBody>
      </p:sp>
      <p:sp>
        <p:nvSpPr>
          <p:cNvPr id="5" name="Slide Number Placeholder 4">
            <a:extLst>
              <a:ext uri="{FF2B5EF4-FFF2-40B4-BE49-F238E27FC236}">
                <a16:creationId xmlns:a16="http://schemas.microsoft.com/office/drawing/2014/main" id="{ABF2D070-BC47-B908-19A2-127FADB96160}"/>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1243430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8255D-6F8D-B77F-CC31-58F5CB4956B9}"/>
              </a:ext>
            </a:extLst>
          </p:cNvPr>
          <p:cNvSpPr>
            <a:spLocks noGrp="1"/>
          </p:cNvSpPr>
          <p:nvPr>
            <p:ph type="dt" sz="half" idx="10"/>
          </p:nvPr>
        </p:nvSpPr>
        <p:spPr/>
        <p:txBody>
          <a:bodyPr/>
          <a:lstStyle/>
          <a:p>
            <a:r>
              <a:rPr lang="en-US"/>
              <a:t>May 10, 2023</a:t>
            </a:r>
          </a:p>
        </p:txBody>
      </p:sp>
      <p:sp>
        <p:nvSpPr>
          <p:cNvPr id="3" name="Footer Placeholder 2">
            <a:extLst>
              <a:ext uri="{FF2B5EF4-FFF2-40B4-BE49-F238E27FC236}">
                <a16:creationId xmlns:a16="http://schemas.microsoft.com/office/drawing/2014/main" id="{C47D9A2A-D179-F235-D5B9-316DFA4DB272}"/>
              </a:ext>
            </a:extLst>
          </p:cNvPr>
          <p:cNvSpPr>
            <a:spLocks noGrp="1"/>
          </p:cNvSpPr>
          <p:nvPr>
            <p:ph type="ftr" sz="quarter" idx="11"/>
          </p:nvPr>
        </p:nvSpPr>
        <p:spPr/>
        <p:txBody>
          <a:bodyPr/>
          <a:lstStyle/>
          <a:p>
            <a:r>
              <a:rPr lang="en-US"/>
              <a:t>Optional footer</a:t>
            </a:r>
          </a:p>
        </p:txBody>
      </p:sp>
      <p:sp>
        <p:nvSpPr>
          <p:cNvPr id="4" name="Slide Number Placeholder 3">
            <a:extLst>
              <a:ext uri="{FF2B5EF4-FFF2-40B4-BE49-F238E27FC236}">
                <a16:creationId xmlns:a16="http://schemas.microsoft.com/office/drawing/2014/main" id="{1820A8E0-AFA1-765E-1F82-F31329DEA237}"/>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592383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7CB5-0B77-4AAC-3192-BF3BADA1BD5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81670DE-6610-AC4F-7592-16087C4B1C5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1D97B9-E6E2-9242-571D-D18C880F32A8}"/>
              </a:ext>
            </a:extLst>
          </p:cNvPr>
          <p:cNvSpPr>
            <a:spLocks noGrp="1"/>
          </p:cNvSpPr>
          <p:nvPr>
            <p:ph type="body" sz="half" idx="2"/>
          </p:nvPr>
        </p:nvSpPr>
        <p:spPr>
          <a:xfrm>
            <a:off x="629841" y="2110565"/>
            <a:ext cx="2949178" cy="3750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070E6F-1796-2949-26CE-580CDFD5ABC8}"/>
              </a:ext>
            </a:extLst>
          </p:cNvPr>
          <p:cNvSpPr>
            <a:spLocks noGrp="1"/>
          </p:cNvSpPr>
          <p:nvPr>
            <p:ph type="dt" sz="half" idx="10"/>
          </p:nvPr>
        </p:nvSpPr>
        <p:spPr/>
        <p:txBody>
          <a:bodyPr/>
          <a:lstStyle/>
          <a:p>
            <a:r>
              <a:rPr lang="en-US"/>
              <a:t>May 10, 2023</a:t>
            </a:r>
          </a:p>
        </p:txBody>
      </p:sp>
      <p:sp>
        <p:nvSpPr>
          <p:cNvPr id="6" name="Footer Placeholder 5">
            <a:extLst>
              <a:ext uri="{FF2B5EF4-FFF2-40B4-BE49-F238E27FC236}">
                <a16:creationId xmlns:a16="http://schemas.microsoft.com/office/drawing/2014/main" id="{5A2E2B6A-EBDB-43F1-1894-DF39DB1F5000}"/>
              </a:ext>
            </a:extLst>
          </p:cNvPr>
          <p:cNvSpPr>
            <a:spLocks noGrp="1"/>
          </p:cNvSpPr>
          <p:nvPr>
            <p:ph type="ftr" sz="quarter" idx="11"/>
          </p:nvPr>
        </p:nvSpPr>
        <p:spPr/>
        <p:txBody>
          <a:bodyPr/>
          <a:lstStyle/>
          <a:p>
            <a:r>
              <a:rPr lang="en-US"/>
              <a:t>Optional footer</a:t>
            </a:r>
          </a:p>
        </p:txBody>
      </p:sp>
      <p:sp>
        <p:nvSpPr>
          <p:cNvPr id="7" name="Slide Number Placeholder 6">
            <a:extLst>
              <a:ext uri="{FF2B5EF4-FFF2-40B4-BE49-F238E27FC236}">
                <a16:creationId xmlns:a16="http://schemas.microsoft.com/office/drawing/2014/main" id="{53206D2F-10B8-009F-12BC-F8B9799CD4C5}"/>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1122135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C291-9D71-30CB-4D34-FA26375721A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441F7D7-80CD-4E50-8DC5-709A4B0858B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84019E3-646B-206C-4297-8515F4919C0A}"/>
              </a:ext>
            </a:extLst>
          </p:cNvPr>
          <p:cNvSpPr>
            <a:spLocks noGrp="1"/>
          </p:cNvSpPr>
          <p:nvPr>
            <p:ph type="body" sz="half" idx="2"/>
          </p:nvPr>
        </p:nvSpPr>
        <p:spPr>
          <a:xfrm>
            <a:off x="629841" y="2110565"/>
            <a:ext cx="2949178" cy="3750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F3C7C1-F4AE-6439-76BB-3CE8731CAB98}"/>
              </a:ext>
            </a:extLst>
          </p:cNvPr>
          <p:cNvSpPr>
            <a:spLocks noGrp="1"/>
          </p:cNvSpPr>
          <p:nvPr>
            <p:ph type="dt" sz="half" idx="10"/>
          </p:nvPr>
        </p:nvSpPr>
        <p:spPr/>
        <p:txBody>
          <a:bodyPr/>
          <a:lstStyle/>
          <a:p>
            <a:r>
              <a:rPr lang="en-US"/>
              <a:t>May 10, 2023</a:t>
            </a:r>
          </a:p>
        </p:txBody>
      </p:sp>
      <p:sp>
        <p:nvSpPr>
          <p:cNvPr id="6" name="Footer Placeholder 5">
            <a:extLst>
              <a:ext uri="{FF2B5EF4-FFF2-40B4-BE49-F238E27FC236}">
                <a16:creationId xmlns:a16="http://schemas.microsoft.com/office/drawing/2014/main" id="{FC2A0692-CA8E-AD51-641C-B406671663CE}"/>
              </a:ext>
            </a:extLst>
          </p:cNvPr>
          <p:cNvSpPr>
            <a:spLocks noGrp="1"/>
          </p:cNvSpPr>
          <p:nvPr>
            <p:ph type="ftr" sz="quarter" idx="11"/>
          </p:nvPr>
        </p:nvSpPr>
        <p:spPr/>
        <p:txBody>
          <a:bodyPr/>
          <a:lstStyle/>
          <a:p>
            <a:r>
              <a:rPr lang="en-US"/>
              <a:t>Optional footer</a:t>
            </a:r>
          </a:p>
        </p:txBody>
      </p:sp>
      <p:sp>
        <p:nvSpPr>
          <p:cNvPr id="7" name="Slide Number Placeholder 6">
            <a:extLst>
              <a:ext uri="{FF2B5EF4-FFF2-40B4-BE49-F238E27FC236}">
                <a16:creationId xmlns:a16="http://schemas.microsoft.com/office/drawing/2014/main" id="{C50A521E-CEB0-FC40-8ECF-FA32A81F9E87}"/>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2921247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ultiple ph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FD13-7237-9A50-E92C-0D960981B5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01118A-5632-C023-0E04-47CA8D8884B4}"/>
              </a:ext>
            </a:extLst>
          </p:cNvPr>
          <p:cNvSpPr>
            <a:spLocks noGrp="1"/>
          </p:cNvSpPr>
          <p:nvPr>
            <p:ph type="dt" sz="half" idx="10"/>
          </p:nvPr>
        </p:nvSpPr>
        <p:spPr/>
        <p:txBody>
          <a:bodyPr/>
          <a:lstStyle/>
          <a:p>
            <a:r>
              <a:rPr lang="en-US"/>
              <a:t>May 10, 2023</a:t>
            </a:r>
          </a:p>
        </p:txBody>
      </p:sp>
      <p:sp>
        <p:nvSpPr>
          <p:cNvPr id="4" name="Footer Placeholder 3">
            <a:extLst>
              <a:ext uri="{FF2B5EF4-FFF2-40B4-BE49-F238E27FC236}">
                <a16:creationId xmlns:a16="http://schemas.microsoft.com/office/drawing/2014/main" id="{38FEF9A7-594D-3592-C895-6526E2C04833}"/>
              </a:ext>
            </a:extLst>
          </p:cNvPr>
          <p:cNvSpPr>
            <a:spLocks noGrp="1"/>
          </p:cNvSpPr>
          <p:nvPr>
            <p:ph type="ftr" sz="quarter" idx="11"/>
          </p:nvPr>
        </p:nvSpPr>
        <p:spPr/>
        <p:txBody>
          <a:bodyPr/>
          <a:lstStyle/>
          <a:p>
            <a:r>
              <a:rPr lang="en-US"/>
              <a:t>Optional footer</a:t>
            </a:r>
            <a:endParaRPr lang="en-US" dirty="0"/>
          </a:p>
        </p:txBody>
      </p:sp>
      <p:sp>
        <p:nvSpPr>
          <p:cNvPr id="5" name="Slide Number Placeholder 4">
            <a:extLst>
              <a:ext uri="{FF2B5EF4-FFF2-40B4-BE49-F238E27FC236}">
                <a16:creationId xmlns:a16="http://schemas.microsoft.com/office/drawing/2014/main" id="{47A14DBB-0203-DB5E-EE95-9C89A11A8881}"/>
              </a:ext>
            </a:extLst>
          </p:cNvPr>
          <p:cNvSpPr>
            <a:spLocks noGrp="1"/>
          </p:cNvSpPr>
          <p:nvPr>
            <p:ph type="sldNum" sz="quarter" idx="12"/>
          </p:nvPr>
        </p:nvSpPr>
        <p:spPr/>
        <p:txBody>
          <a:bodyPr/>
          <a:lstStyle/>
          <a:p>
            <a:fld id="{3F62DE55-C0C7-4F4F-90DC-51EC2C60E6E1}" type="slidenum">
              <a:rPr lang="en-US" smtClean="0"/>
              <a:pPr/>
              <a:t>‹#›</a:t>
            </a:fld>
            <a:endParaRPr lang="en-US"/>
          </a:p>
        </p:txBody>
      </p:sp>
      <p:sp>
        <p:nvSpPr>
          <p:cNvPr id="6" name="Picture Placeholder 8">
            <a:extLst>
              <a:ext uri="{FF2B5EF4-FFF2-40B4-BE49-F238E27FC236}">
                <a16:creationId xmlns:a16="http://schemas.microsoft.com/office/drawing/2014/main" id="{AA756D7B-A093-DC37-A845-7BF0162D747E}"/>
              </a:ext>
            </a:extLst>
          </p:cNvPr>
          <p:cNvSpPr>
            <a:spLocks noGrp="1" noChangeAspect="1"/>
          </p:cNvSpPr>
          <p:nvPr>
            <p:ph type="pic" sz="quarter" idx="13"/>
          </p:nvPr>
        </p:nvSpPr>
        <p:spPr>
          <a:xfrm>
            <a:off x="631960" y="2146131"/>
            <a:ext cx="1234440" cy="1234440"/>
          </a:xfrm>
        </p:spPr>
        <p:txBody>
          <a:bodyPr/>
          <a:lstStyle/>
          <a:p>
            <a:endParaRPr lang="en-US" dirty="0"/>
          </a:p>
        </p:txBody>
      </p:sp>
      <p:sp>
        <p:nvSpPr>
          <p:cNvPr id="7" name="Text Placeholder 10">
            <a:extLst>
              <a:ext uri="{FF2B5EF4-FFF2-40B4-BE49-F238E27FC236}">
                <a16:creationId xmlns:a16="http://schemas.microsoft.com/office/drawing/2014/main" id="{5AB7D653-8915-0AD0-C83C-8A558C73B5BE}"/>
              </a:ext>
            </a:extLst>
          </p:cNvPr>
          <p:cNvSpPr>
            <a:spLocks noGrp="1"/>
          </p:cNvSpPr>
          <p:nvPr>
            <p:ph type="body" sz="quarter" idx="14" hasCustomPrompt="1"/>
          </p:nvPr>
        </p:nvSpPr>
        <p:spPr>
          <a:xfrm>
            <a:off x="631960"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8" name="Picture Placeholder 8">
            <a:extLst>
              <a:ext uri="{FF2B5EF4-FFF2-40B4-BE49-F238E27FC236}">
                <a16:creationId xmlns:a16="http://schemas.microsoft.com/office/drawing/2014/main" id="{D95A0905-1CEB-E6A0-5795-D036407DA7F2}"/>
              </a:ext>
            </a:extLst>
          </p:cNvPr>
          <p:cNvSpPr>
            <a:spLocks noGrp="1"/>
          </p:cNvSpPr>
          <p:nvPr>
            <p:ph type="pic" sz="quarter" idx="15"/>
          </p:nvPr>
        </p:nvSpPr>
        <p:spPr>
          <a:xfrm>
            <a:off x="1959101" y="2149474"/>
            <a:ext cx="1234440" cy="1234440"/>
          </a:xfrm>
        </p:spPr>
        <p:txBody>
          <a:bodyPr/>
          <a:lstStyle/>
          <a:p>
            <a:endParaRPr lang="en-US" dirty="0"/>
          </a:p>
        </p:txBody>
      </p:sp>
      <p:sp>
        <p:nvSpPr>
          <p:cNvPr id="10" name="Picture Placeholder 8">
            <a:extLst>
              <a:ext uri="{FF2B5EF4-FFF2-40B4-BE49-F238E27FC236}">
                <a16:creationId xmlns:a16="http://schemas.microsoft.com/office/drawing/2014/main" id="{6314A076-5387-ADF2-53C6-D3BD59A3AA15}"/>
              </a:ext>
            </a:extLst>
          </p:cNvPr>
          <p:cNvSpPr>
            <a:spLocks noGrp="1" noChangeAspect="1"/>
          </p:cNvSpPr>
          <p:nvPr>
            <p:ph type="pic" sz="quarter" idx="17"/>
          </p:nvPr>
        </p:nvSpPr>
        <p:spPr>
          <a:xfrm>
            <a:off x="3289553" y="2149474"/>
            <a:ext cx="1234440" cy="1234440"/>
          </a:xfrm>
        </p:spPr>
        <p:txBody>
          <a:bodyPr/>
          <a:lstStyle/>
          <a:p>
            <a:endParaRPr lang="en-US" dirty="0"/>
          </a:p>
        </p:txBody>
      </p:sp>
      <p:sp>
        <p:nvSpPr>
          <p:cNvPr id="13" name="Text Placeholder 10">
            <a:extLst>
              <a:ext uri="{FF2B5EF4-FFF2-40B4-BE49-F238E27FC236}">
                <a16:creationId xmlns:a16="http://schemas.microsoft.com/office/drawing/2014/main" id="{707DC219-AC1E-A812-5971-5DE8CFBCC4AD}"/>
              </a:ext>
            </a:extLst>
          </p:cNvPr>
          <p:cNvSpPr>
            <a:spLocks noGrp="1"/>
          </p:cNvSpPr>
          <p:nvPr>
            <p:ph type="body" sz="quarter" idx="25" hasCustomPrompt="1"/>
          </p:nvPr>
        </p:nvSpPr>
        <p:spPr>
          <a:xfrm>
            <a:off x="631960" y="4080709"/>
            <a:ext cx="1234440" cy="620500"/>
          </a:xfrm>
        </p:spPr>
        <p:txBody>
          <a:bodyPr>
            <a:normAutofit/>
          </a:bodyPr>
          <a:lstStyle>
            <a:lvl1pPr marL="0" indent="0" algn="ctr">
              <a:buNone/>
              <a:defRPr sz="900" b="0" i="1"/>
            </a:lvl1pPr>
          </a:lstStyle>
          <a:p>
            <a:pPr lvl="0"/>
            <a:r>
              <a:rPr lang="en-US" dirty="0"/>
              <a:t>Department</a:t>
            </a:r>
          </a:p>
        </p:txBody>
      </p:sp>
      <p:sp>
        <p:nvSpPr>
          <p:cNvPr id="15" name="Text Placeholder 10">
            <a:extLst>
              <a:ext uri="{FF2B5EF4-FFF2-40B4-BE49-F238E27FC236}">
                <a16:creationId xmlns:a16="http://schemas.microsoft.com/office/drawing/2014/main" id="{20A87FAE-24B8-D8FD-9889-ED4AFC916515}"/>
              </a:ext>
            </a:extLst>
          </p:cNvPr>
          <p:cNvSpPr>
            <a:spLocks noGrp="1"/>
          </p:cNvSpPr>
          <p:nvPr>
            <p:ph type="body" sz="quarter" idx="26" hasCustomPrompt="1"/>
          </p:nvPr>
        </p:nvSpPr>
        <p:spPr>
          <a:xfrm>
            <a:off x="1952125"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17" name="Text Placeholder 10">
            <a:extLst>
              <a:ext uri="{FF2B5EF4-FFF2-40B4-BE49-F238E27FC236}">
                <a16:creationId xmlns:a16="http://schemas.microsoft.com/office/drawing/2014/main" id="{1D9DB36A-D162-D8D7-660C-C7F0046AEFBD}"/>
              </a:ext>
            </a:extLst>
          </p:cNvPr>
          <p:cNvSpPr>
            <a:spLocks noGrp="1"/>
          </p:cNvSpPr>
          <p:nvPr>
            <p:ph type="body" sz="quarter" idx="27" hasCustomPrompt="1"/>
          </p:nvPr>
        </p:nvSpPr>
        <p:spPr>
          <a:xfrm>
            <a:off x="1952125" y="4080709"/>
            <a:ext cx="1234440" cy="620500"/>
          </a:xfrm>
        </p:spPr>
        <p:txBody>
          <a:bodyPr>
            <a:normAutofit/>
          </a:bodyPr>
          <a:lstStyle>
            <a:lvl1pPr marL="0" indent="0" algn="ctr">
              <a:buNone/>
              <a:defRPr sz="900" b="0" i="1"/>
            </a:lvl1pPr>
          </a:lstStyle>
          <a:p>
            <a:pPr lvl="0"/>
            <a:r>
              <a:rPr lang="en-US" dirty="0"/>
              <a:t>Department</a:t>
            </a:r>
          </a:p>
        </p:txBody>
      </p:sp>
      <p:sp>
        <p:nvSpPr>
          <p:cNvPr id="19" name="Text Placeholder 10">
            <a:extLst>
              <a:ext uri="{FF2B5EF4-FFF2-40B4-BE49-F238E27FC236}">
                <a16:creationId xmlns:a16="http://schemas.microsoft.com/office/drawing/2014/main" id="{67B49C04-8A62-877F-5EE1-37C14A9D8129}"/>
              </a:ext>
            </a:extLst>
          </p:cNvPr>
          <p:cNvSpPr>
            <a:spLocks noGrp="1"/>
          </p:cNvSpPr>
          <p:nvPr>
            <p:ph type="body" sz="quarter" idx="28" hasCustomPrompt="1"/>
          </p:nvPr>
        </p:nvSpPr>
        <p:spPr>
          <a:xfrm>
            <a:off x="3283720"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21" name="Text Placeholder 10">
            <a:extLst>
              <a:ext uri="{FF2B5EF4-FFF2-40B4-BE49-F238E27FC236}">
                <a16:creationId xmlns:a16="http://schemas.microsoft.com/office/drawing/2014/main" id="{D46CF0BF-052F-D701-D172-6DB5C0AEFB01}"/>
              </a:ext>
            </a:extLst>
          </p:cNvPr>
          <p:cNvSpPr>
            <a:spLocks noGrp="1"/>
          </p:cNvSpPr>
          <p:nvPr>
            <p:ph type="body" sz="quarter" idx="29" hasCustomPrompt="1"/>
          </p:nvPr>
        </p:nvSpPr>
        <p:spPr>
          <a:xfrm>
            <a:off x="3283720" y="4080709"/>
            <a:ext cx="1234440" cy="620500"/>
          </a:xfrm>
        </p:spPr>
        <p:txBody>
          <a:bodyPr>
            <a:normAutofit/>
          </a:bodyPr>
          <a:lstStyle>
            <a:lvl1pPr marL="0" indent="0" algn="ctr">
              <a:buNone/>
              <a:defRPr sz="900" b="0" i="1"/>
            </a:lvl1pPr>
          </a:lstStyle>
          <a:p>
            <a:pPr lvl="0"/>
            <a:r>
              <a:rPr lang="en-US" dirty="0"/>
              <a:t>Department</a:t>
            </a:r>
          </a:p>
        </p:txBody>
      </p:sp>
      <p:sp>
        <p:nvSpPr>
          <p:cNvPr id="23" name="Text Placeholder 10">
            <a:extLst>
              <a:ext uri="{FF2B5EF4-FFF2-40B4-BE49-F238E27FC236}">
                <a16:creationId xmlns:a16="http://schemas.microsoft.com/office/drawing/2014/main" id="{9A570B29-CD28-861C-9995-BF1070057C35}"/>
              </a:ext>
            </a:extLst>
          </p:cNvPr>
          <p:cNvSpPr>
            <a:spLocks noGrp="1"/>
          </p:cNvSpPr>
          <p:nvPr>
            <p:ph type="body" sz="quarter" idx="31" hasCustomPrompt="1"/>
          </p:nvPr>
        </p:nvSpPr>
        <p:spPr>
          <a:xfrm>
            <a:off x="4621030" y="4080709"/>
            <a:ext cx="1234440" cy="620500"/>
          </a:xfrm>
        </p:spPr>
        <p:txBody>
          <a:bodyPr>
            <a:normAutofit/>
          </a:bodyPr>
          <a:lstStyle>
            <a:lvl1pPr marL="0" indent="0" algn="ctr">
              <a:buNone/>
              <a:defRPr sz="900" b="0" i="1"/>
            </a:lvl1pPr>
          </a:lstStyle>
          <a:p>
            <a:pPr lvl="0"/>
            <a:r>
              <a:rPr lang="en-US" dirty="0"/>
              <a:t>Department</a:t>
            </a:r>
          </a:p>
        </p:txBody>
      </p:sp>
      <p:sp>
        <p:nvSpPr>
          <p:cNvPr id="24" name="Text Placeholder 10">
            <a:extLst>
              <a:ext uri="{FF2B5EF4-FFF2-40B4-BE49-F238E27FC236}">
                <a16:creationId xmlns:a16="http://schemas.microsoft.com/office/drawing/2014/main" id="{9B2859D1-D3BC-5621-CA05-A6B585D86722}"/>
              </a:ext>
            </a:extLst>
          </p:cNvPr>
          <p:cNvSpPr>
            <a:spLocks noGrp="1"/>
          </p:cNvSpPr>
          <p:nvPr>
            <p:ph type="body" sz="quarter" idx="33" hasCustomPrompt="1"/>
          </p:nvPr>
        </p:nvSpPr>
        <p:spPr>
          <a:xfrm>
            <a:off x="5958340" y="4080709"/>
            <a:ext cx="1234440" cy="620500"/>
          </a:xfrm>
        </p:spPr>
        <p:txBody>
          <a:bodyPr>
            <a:normAutofit/>
          </a:bodyPr>
          <a:lstStyle>
            <a:lvl1pPr marL="0" indent="0" algn="ctr">
              <a:buNone/>
              <a:defRPr sz="900" b="0" i="1"/>
            </a:lvl1pPr>
          </a:lstStyle>
          <a:p>
            <a:pPr lvl="0"/>
            <a:r>
              <a:rPr lang="en-US" dirty="0"/>
              <a:t>Department</a:t>
            </a:r>
          </a:p>
        </p:txBody>
      </p:sp>
      <p:sp>
        <p:nvSpPr>
          <p:cNvPr id="25" name="Text Placeholder 10">
            <a:extLst>
              <a:ext uri="{FF2B5EF4-FFF2-40B4-BE49-F238E27FC236}">
                <a16:creationId xmlns:a16="http://schemas.microsoft.com/office/drawing/2014/main" id="{2AF190EE-9107-140A-7456-CF6627EB4045}"/>
              </a:ext>
            </a:extLst>
          </p:cNvPr>
          <p:cNvSpPr>
            <a:spLocks noGrp="1"/>
          </p:cNvSpPr>
          <p:nvPr>
            <p:ph type="body" sz="quarter" idx="35" hasCustomPrompt="1"/>
          </p:nvPr>
        </p:nvSpPr>
        <p:spPr>
          <a:xfrm>
            <a:off x="7278505" y="4080709"/>
            <a:ext cx="1234440" cy="620500"/>
          </a:xfrm>
        </p:spPr>
        <p:txBody>
          <a:bodyPr>
            <a:normAutofit/>
          </a:bodyPr>
          <a:lstStyle>
            <a:lvl1pPr marL="0" indent="0" algn="ctr">
              <a:buNone/>
              <a:defRPr sz="900" b="0" i="1"/>
            </a:lvl1pPr>
          </a:lstStyle>
          <a:p>
            <a:pPr lvl="0"/>
            <a:r>
              <a:rPr lang="en-US" dirty="0"/>
              <a:t>Department</a:t>
            </a:r>
          </a:p>
        </p:txBody>
      </p:sp>
      <p:sp>
        <p:nvSpPr>
          <p:cNvPr id="26" name="Picture Placeholder 8">
            <a:extLst>
              <a:ext uri="{FF2B5EF4-FFF2-40B4-BE49-F238E27FC236}">
                <a16:creationId xmlns:a16="http://schemas.microsoft.com/office/drawing/2014/main" id="{96FE896B-D84B-076A-60D4-738B18C705D1}"/>
              </a:ext>
            </a:extLst>
          </p:cNvPr>
          <p:cNvSpPr>
            <a:spLocks noGrp="1" noChangeAspect="1"/>
          </p:cNvSpPr>
          <p:nvPr>
            <p:ph type="pic" sz="quarter" idx="36"/>
          </p:nvPr>
        </p:nvSpPr>
        <p:spPr>
          <a:xfrm>
            <a:off x="4614172" y="2146131"/>
            <a:ext cx="1234440" cy="1234440"/>
          </a:xfrm>
        </p:spPr>
        <p:txBody>
          <a:bodyPr/>
          <a:lstStyle/>
          <a:p>
            <a:endParaRPr lang="en-US" dirty="0"/>
          </a:p>
        </p:txBody>
      </p:sp>
      <p:sp>
        <p:nvSpPr>
          <p:cNvPr id="27" name="Text Placeholder 10">
            <a:extLst>
              <a:ext uri="{FF2B5EF4-FFF2-40B4-BE49-F238E27FC236}">
                <a16:creationId xmlns:a16="http://schemas.microsoft.com/office/drawing/2014/main" id="{F31844F3-1A5E-9310-0AAC-09EC11ED3183}"/>
              </a:ext>
            </a:extLst>
          </p:cNvPr>
          <p:cNvSpPr>
            <a:spLocks noGrp="1"/>
          </p:cNvSpPr>
          <p:nvPr>
            <p:ph type="body" sz="quarter" idx="37" hasCustomPrompt="1"/>
          </p:nvPr>
        </p:nvSpPr>
        <p:spPr>
          <a:xfrm>
            <a:off x="4614172"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38" name="Picture Placeholder 8">
            <a:extLst>
              <a:ext uri="{FF2B5EF4-FFF2-40B4-BE49-F238E27FC236}">
                <a16:creationId xmlns:a16="http://schemas.microsoft.com/office/drawing/2014/main" id="{F53994F4-E3FE-C1AB-E44C-BB4007C9FEFC}"/>
              </a:ext>
            </a:extLst>
          </p:cNvPr>
          <p:cNvSpPr>
            <a:spLocks noGrp="1"/>
          </p:cNvSpPr>
          <p:nvPr>
            <p:ph type="pic" sz="quarter" idx="38"/>
          </p:nvPr>
        </p:nvSpPr>
        <p:spPr>
          <a:xfrm>
            <a:off x="5941313" y="2149474"/>
            <a:ext cx="1234440" cy="1234440"/>
          </a:xfrm>
        </p:spPr>
        <p:txBody>
          <a:bodyPr/>
          <a:lstStyle/>
          <a:p>
            <a:endParaRPr lang="en-US" dirty="0"/>
          </a:p>
        </p:txBody>
      </p:sp>
      <p:sp>
        <p:nvSpPr>
          <p:cNvPr id="39" name="Picture Placeholder 8">
            <a:extLst>
              <a:ext uri="{FF2B5EF4-FFF2-40B4-BE49-F238E27FC236}">
                <a16:creationId xmlns:a16="http://schemas.microsoft.com/office/drawing/2014/main" id="{2CC0D23E-34E7-A896-7757-AB326A9FA474}"/>
              </a:ext>
            </a:extLst>
          </p:cNvPr>
          <p:cNvSpPr>
            <a:spLocks noGrp="1" noChangeAspect="1"/>
          </p:cNvSpPr>
          <p:nvPr>
            <p:ph type="pic" sz="quarter" idx="39"/>
          </p:nvPr>
        </p:nvSpPr>
        <p:spPr>
          <a:xfrm>
            <a:off x="7271765" y="2149474"/>
            <a:ext cx="1234440" cy="1234440"/>
          </a:xfrm>
        </p:spPr>
        <p:txBody>
          <a:bodyPr/>
          <a:lstStyle/>
          <a:p>
            <a:endParaRPr lang="en-US" dirty="0"/>
          </a:p>
        </p:txBody>
      </p:sp>
      <p:sp>
        <p:nvSpPr>
          <p:cNvPr id="40" name="Text Placeholder 10">
            <a:extLst>
              <a:ext uri="{FF2B5EF4-FFF2-40B4-BE49-F238E27FC236}">
                <a16:creationId xmlns:a16="http://schemas.microsoft.com/office/drawing/2014/main" id="{7ECAF2DC-AA97-76FB-A0F5-A0E71683C3AB}"/>
              </a:ext>
            </a:extLst>
          </p:cNvPr>
          <p:cNvSpPr>
            <a:spLocks noGrp="1"/>
          </p:cNvSpPr>
          <p:nvPr>
            <p:ph type="body" sz="quarter" idx="40" hasCustomPrompt="1"/>
          </p:nvPr>
        </p:nvSpPr>
        <p:spPr>
          <a:xfrm>
            <a:off x="5934337"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
        <p:nvSpPr>
          <p:cNvPr id="41" name="Text Placeholder 10">
            <a:extLst>
              <a:ext uri="{FF2B5EF4-FFF2-40B4-BE49-F238E27FC236}">
                <a16:creationId xmlns:a16="http://schemas.microsoft.com/office/drawing/2014/main" id="{65A80959-673B-D5F9-EFC4-439764991FFD}"/>
              </a:ext>
            </a:extLst>
          </p:cNvPr>
          <p:cNvSpPr>
            <a:spLocks noGrp="1"/>
          </p:cNvSpPr>
          <p:nvPr>
            <p:ph type="body" sz="quarter" idx="41" hasCustomPrompt="1"/>
          </p:nvPr>
        </p:nvSpPr>
        <p:spPr>
          <a:xfrm>
            <a:off x="7265932" y="3502422"/>
            <a:ext cx="1234440" cy="457200"/>
          </a:xfrm>
        </p:spPr>
        <p:txBody>
          <a:bodyPr>
            <a:normAutofit/>
          </a:bodyPr>
          <a:lstStyle>
            <a:lvl1pPr marL="0" indent="0" algn="ctr">
              <a:buNone/>
              <a:defRPr sz="1200" b="0" i="0"/>
            </a:lvl1pPr>
          </a:lstStyle>
          <a:p>
            <a:pPr lvl="0"/>
            <a:r>
              <a:rPr lang="en-US" dirty="0" err="1"/>
              <a:t>Firstname</a:t>
            </a:r>
            <a:r>
              <a:rPr lang="en-US" dirty="0"/>
              <a:t> M. </a:t>
            </a:r>
            <a:r>
              <a:rPr lang="en-US" dirty="0" err="1"/>
              <a:t>Lastname</a:t>
            </a:r>
            <a:endParaRPr lang="en-US" dirty="0"/>
          </a:p>
        </p:txBody>
      </p:sp>
    </p:spTree>
    <p:extLst>
      <p:ext uri="{BB962C8B-B14F-4D97-AF65-F5344CB8AC3E}">
        <p14:creationId xmlns:p14="http://schemas.microsoft.com/office/powerpoint/2010/main" val="3184216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2B7C-2D50-9941-FE0F-A8409479DF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A94143-D789-2F63-E278-EF25306824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EA90C-8F45-7FFC-1E24-C263F7FF0621}"/>
              </a:ext>
            </a:extLst>
          </p:cNvPr>
          <p:cNvSpPr>
            <a:spLocks noGrp="1"/>
          </p:cNvSpPr>
          <p:nvPr>
            <p:ph type="dt" sz="half" idx="10"/>
          </p:nvPr>
        </p:nvSpPr>
        <p:spPr/>
        <p:txBody>
          <a:bodyPr/>
          <a:lstStyle/>
          <a:p>
            <a:r>
              <a:rPr lang="en-US"/>
              <a:t>May 10, 2023</a:t>
            </a:r>
          </a:p>
        </p:txBody>
      </p:sp>
      <p:sp>
        <p:nvSpPr>
          <p:cNvPr id="5" name="Footer Placeholder 4">
            <a:extLst>
              <a:ext uri="{FF2B5EF4-FFF2-40B4-BE49-F238E27FC236}">
                <a16:creationId xmlns:a16="http://schemas.microsoft.com/office/drawing/2014/main" id="{40AC6BC8-4BD1-6B96-7B64-B1C78846F90A}"/>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DF86F529-E7EE-9795-53AD-A087AB2E4A0F}"/>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2786479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DA55DD-1C2B-8F84-4204-E403C36DE32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E2CDEE-E523-D282-7E15-0E98D5CA1A1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0C714-D69E-964E-C3A6-6553F3344381}"/>
              </a:ext>
            </a:extLst>
          </p:cNvPr>
          <p:cNvSpPr>
            <a:spLocks noGrp="1"/>
          </p:cNvSpPr>
          <p:nvPr>
            <p:ph type="dt" sz="half" idx="10"/>
          </p:nvPr>
        </p:nvSpPr>
        <p:spPr/>
        <p:txBody>
          <a:bodyPr/>
          <a:lstStyle/>
          <a:p>
            <a:r>
              <a:rPr lang="en-US"/>
              <a:t>May 10, 2023</a:t>
            </a:r>
          </a:p>
        </p:txBody>
      </p:sp>
      <p:sp>
        <p:nvSpPr>
          <p:cNvPr id="5" name="Footer Placeholder 4">
            <a:extLst>
              <a:ext uri="{FF2B5EF4-FFF2-40B4-BE49-F238E27FC236}">
                <a16:creationId xmlns:a16="http://schemas.microsoft.com/office/drawing/2014/main" id="{C500BEFC-05E8-86BB-B6F0-2CEA416F278E}"/>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5D257AF0-A3ED-92BA-646A-8071C98D33E0}"/>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121224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750E-6023-491D-AB16-A9C6B3E42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42FBC7-091D-F285-AAF6-1A5D0D491F4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925594-DCA0-B281-3939-930B5B901BC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50A4A-7E70-4AA4-C1D2-A5119542221E}"/>
              </a:ext>
            </a:extLst>
          </p:cNvPr>
          <p:cNvSpPr>
            <a:spLocks noGrp="1"/>
          </p:cNvSpPr>
          <p:nvPr>
            <p:ph type="dt" sz="half" idx="10"/>
          </p:nvPr>
        </p:nvSpPr>
        <p:spPr/>
        <p:txBody>
          <a:bodyPr/>
          <a:lstStyle/>
          <a:p>
            <a:r>
              <a:rPr lang="en-US"/>
              <a:t>May 10, 2023</a:t>
            </a:r>
          </a:p>
        </p:txBody>
      </p:sp>
      <p:sp>
        <p:nvSpPr>
          <p:cNvPr id="6" name="Footer Placeholder 5">
            <a:extLst>
              <a:ext uri="{FF2B5EF4-FFF2-40B4-BE49-F238E27FC236}">
                <a16:creationId xmlns:a16="http://schemas.microsoft.com/office/drawing/2014/main" id="{3EB3099E-B8D3-462E-9A9D-D15779B50199}"/>
              </a:ext>
            </a:extLst>
          </p:cNvPr>
          <p:cNvSpPr>
            <a:spLocks noGrp="1"/>
          </p:cNvSpPr>
          <p:nvPr>
            <p:ph type="ftr" sz="quarter" idx="11"/>
          </p:nvPr>
        </p:nvSpPr>
        <p:spPr/>
        <p:txBody>
          <a:bodyPr/>
          <a:lstStyle/>
          <a:p>
            <a:r>
              <a:rPr lang="en-US"/>
              <a:t>Optional footer</a:t>
            </a:r>
          </a:p>
        </p:txBody>
      </p:sp>
      <p:sp>
        <p:nvSpPr>
          <p:cNvPr id="7" name="Slide Number Placeholder 6">
            <a:extLst>
              <a:ext uri="{FF2B5EF4-FFF2-40B4-BE49-F238E27FC236}">
                <a16:creationId xmlns:a16="http://schemas.microsoft.com/office/drawing/2014/main" id="{8B4DA1B7-52B4-5AFB-2E44-F268DEB934E1}"/>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407911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98C9-AFA8-3D9A-A0CA-06C4BFF10EE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0C338-8E91-3AD7-037C-996E6E078F9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4A57491-7EA4-FF6D-4E06-7BDA6EE81E44}"/>
              </a:ext>
            </a:extLst>
          </p:cNvPr>
          <p:cNvSpPr>
            <a:spLocks noGrp="1"/>
          </p:cNvSpPr>
          <p:nvPr>
            <p:ph sz="half" idx="2"/>
          </p:nvPr>
        </p:nvSpPr>
        <p:spPr>
          <a:xfrm>
            <a:off x="629842" y="2558240"/>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3715B4-6F24-AFA4-6931-A183408E8CF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0B542-BFC0-C64B-457C-E9B4FC7DA29A}"/>
              </a:ext>
            </a:extLst>
          </p:cNvPr>
          <p:cNvSpPr>
            <a:spLocks noGrp="1"/>
          </p:cNvSpPr>
          <p:nvPr>
            <p:ph sz="quarter" idx="4"/>
          </p:nvPr>
        </p:nvSpPr>
        <p:spPr>
          <a:xfrm>
            <a:off x="4629150" y="2558240"/>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8A2F97-9F31-6BD5-886C-6FEC8B23EE04}"/>
              </a:ext>
            </a:extLst>
          </p:cNvPr>
          <p:cNvSpPr>
            <a:spLocks noGrp="1"/>
          </p:cNvSpPr>
          <p:nvPr>
            <p:ph type="dt" sz="half" idx="10"/>
          </p:nvPr>
        </p:nvSpPr>
        <p:spPr/>
        <p:txBody>
          <a:bodyPr/>
          <a:lstStyle/>
          <a:p>
            <a:r>
              <a:rPr lang="en-US"/>
              <a:t>May 10, 2023</a:t>
            </a:r>
          </a:p>
        </p:txBody>
      </p:sp>
      <p:sp>
        <p:nvSpPr>
          <p:cNvPr id="8" name="Footer Placeholder 7">
            <a:extLst>
              <a:ext uri="{FF2B5EF4-FFF2-40B4-BE49-F238E27FC236}">
                <a16:creationId xmlns:a16="http://schemas.microsoft.com/office/drawing/2014/main" id="{98692AB4-C395-27D1-E3B6-A4EBE6E259D6}"/>
              </a:ext>
            </a:extLst>
          </p:cNvPr>
          <p:cNvSpPr>
            <a:spLocks noGrp="1"/>
          </p:cNvSpPr>
          <p:nvPr>
            <p:ph type="ftr" sz="quarter" idx="11"/>
          </p:nvPr>
        </p:nvSpPr>
        <p:spPr/>
        <p:txBody>
          <a:bodyPr/>
          <a:lstStyle/>
          <a:p>
            <a:r>
              <a:rPr lang="en-US"/>
              <a:t>Optional footer</a:t>
            </a:r>
          </a:p>
        </p:txBody>
      </p:sp>
      <p:sp>
        <p:nvSpPr>
          <p:cNvPr id="9" name="Slide Number Placeholder 8">
            <a:extLst>
              <a:ext uri="{FF2B5EF4-FFF2-40B4-BE49-F238E27FC236}">
                <a16:creationId xmlns:a16="http://schemas.microsoft.com/office/drawing/2014/main" id="{A129EE04-7204-A981-9F80-8175E08E7DC2}"/>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27151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D138-5957-03B0-971D-9655475D61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868D2B-125B-6F49-8AC8-C2D345D928A6}"/>
              </a:ext>
            </a:extLst>
          </p:cNvPr>
          <p:cNvSpPr>
            <a:spLocks noGrp="1"/>
          </p:cNvSpPr>
          <p:nvPr>
            <p:ph type="dt" sz="half" idx="10"/>
          </p:nvPr>
        </p:nvSpPr>
        <p:spPr/>
        <p:txBody>
          <a:bodyPr/>
          <a:lstStyle/>
          <a:p>
            <a:r>
              <a:rPr lang="en-US"/>
              <a:t>May 10, 2023</a:t>
            </a:r>
          </a:p>
        </p:txBody>
      </p:sp>
      <p:sp>
        <p:nvSpPr>
          <p:cNvPr id="4" name="Footer Placeholder 3">
            <a:extLst>
              <a:ext uri="{FF2B5EF4-FFF2-40B4-BE49-F238E27FC236}">
                <a16:creationId xmlns:a16="http://schemas.microsoft.com/office/drawing/2014/main" id="{3EB997CB-68DF-C05E-8174-5EAC9C0F483D}"/>
              </a:ext>
            </a:extLst>
          </p:cNvPr>
          <p:cNvSpPr>
            <a:spLocks noGrp="1"/>
          </p:cNvSpPr>
          <p:nvPr>
            <p:ph type="ftr" sz="quarter" idx="11"/>
          </p:nvPr>
        </p:nvSpPr>
        <p:spPr/>
        <p:txBody>
          <a:bodyPr/>
          <a:lstStyle/>
          <a:p>
            <a:r>
              <a:rPr lang="en-US"/>
              <a:t>Optional footer</a:t>
            </a:r>
          </a:p>
        </p:txBody>
      </p:sp>
      <p:sp>
        <p:nvSpPr>
          <p:cNvPr id="5" name="Slide Number Placeholder 4">
            <a:extLst>
              <a:ext uri="{FF2B5EF4-FFF2-40B4-BE49-F238E27FC236}">
                <a16:creationId xmlns:a16="http://schemas.microsoft.com/office/drawing/2014/main" id="{ABF2D070-BC47-B908-19A2-127FADB96160}"/>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305586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8255D-6F8D-B77F-CC31-58F5CB4956B9}"/>
              </a:ext>
            </a:extLst>
          </p:cNvPr>
          <p:cNvSpPr>
            <a:spLocks noGrp="1"/>
          </p:cNvSpPr>
          <p:nvPr>
            <p:ph type="dt" sz="half" idx="10"/>
          </p:nvPr>
        </p:nvSpPr>
        <p:spPr/>
        <p:txBody>
          <a:bodyPr/>
          <a:lstStyle/>
          <a:p>
            <a:r>
              <a:rPr lang="en-US"/>
              <a:t>May 10, 2023</a:t>
            </a:r>
          </a:p>
        </p:txBody>
      </p:sp>
      <p:sp>
        <p:nvSpPr>
          <p:cNvPr id="3" name="Footer Placeholder 2">
            <a:extLst>
              <a:ext uri="{FF2B5EF4-FFF2-40B4-BE49-F238E27FC236}">
                <a16:creationId xmlns:a16="http://schemas.microsoft.com/office/drawing/2014/main" id="{C47D9A2A-D179-F235-D5B9-316DFA4DB272}"/>
              </a:ext>
            </a:extLst>
          </p:cNvPr>
          <p:cNvSpPr>
            <a:spLocks noGrp="1"/>
          </p:cNvSpPr>
          <p:nvPr>
            <p:ph type="ftr" sz="quarter" idx="11"/>
          </p:nvPr>
        </p:nvSpPr>
        <p:spPr/>
        <p:txBody>
          <a:bodyPr/>
          <a:lstStyle/>
          <a:p>
            <a:r>
              <a:rPr lang="en-US"/>
              <a:t>Optional footer</a:t>
            </a:r>
          </a:p>
        </p:txBody>
      </p:sp>
      <p:sp>
        <p:nvSpPr>
          <p:cNvPr id="4" name="Slide Number Placeholder 3">
            <a:extLst>
              <a:ext uri="{FF2B5EF4-FFF2-40B4-BE49-F238E27FC236}">
                <a16:creationId xmlns:a16="http://schemas.microsoft.com/office/drawing/2014/main" id="{1820A8E0-AFA1-765E-1F82-F31329DEA237}"/>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332025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7CB5-0B77-4AAC-3192-BF3BADA1BD5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81670DE-6610-AC4F-7592-16087C4B1C5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1D97B9-E6E2-9242-571D-D18C880F32A8}"/>
              </a:ext>
            </a:extLst>
          </p:cNvPr>
          <p:cNvSpPr>
            <a:spLocks noGrp="1"/>
          </p:cNvSpPr>
          <p:nvPr>
            <p:ph type="body" sz="half" idx="2"/>
          </p:nvPr>
        </p:nvSpPr>
        <p:spPr>
          <a:xfrm>
            <a:off x="629841" y="2110565"/>
            <a:ext cx="2949178" cy="3750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070E6F-1796-2949-26CE-580CDFD5ABC8}"/>
              </a:ext>
            </a:extLst>
          </p:cNvPr>
          <p:cNvSpPr>
            <a:spLocks noGrp="1"/>
          </p:cNvSpPr>
          <p:nvPr>
            <p:ph type="dt" sz="half" idx="10"/>
          </p:nvPr>
        </p:nvSpPr>
        <p:spPr/>
        <p:txBody>
          <a:bodyPr/>
          <a:lstStyle/>
          <a:p>
            <a:r>
              <a:rPr lang="en-US"/>
              <a:t>May 10, 2023</a:t>
            </a:r>
          </a:p>
        </p:txBody>
      </p:sp>
      <p:sp>
        <p:nvSpPr>
          <p:cNvPr id="6" name="Footer Placeholder 5">
            <a:extLst>
              <a:ext uri="{FF2B5EF4-FFF2-40B4-BE49-F238E27FC236}">
                <a16:creationId xmlns:a16="http://schemas.microsoft.com/office/drawing/2014/main" id="{5A2E2B6A-EBDB-43F1-1894-DF39DB1F5000}"/>
              </a:ext>
            </a:extLst>
          </p:cNvPr>
          <p:cNvSpPr>
            <a:spLocks noGrp="1"/>
          </p:cNvSpPr>
          <p:nvPr>
            <p:ph type="ftr" sz="quarter" idx="11"/>
          </p:nvPr>
        </p:nvSpPr>
        <p:spPr/>
        <p:txBody>
          <a:bodyPr/>
          <a:lstStyle/>
          <a:p>
            <a:r>
              <a:rPr lang="en-US"/>
              <a:t>Optional footer</a:t>
            </a:r>
          </a:p>
        </p:txBody>
      </p:sp>
      <p:sp>
        <p:nvSpPr>
          <p:cNvPr id="7" name="Slide Number Placeholder 6">
            <a:extLst>
              <a:ext uri="{FF2B5EF4-FFF2-40B4-BE49-F238E27FC236}">
                <a16:creationId xmlns:a16="http://schemas.microsoft.com/office/drawing/2014/main" id="{53206D2F-10B8-009F-12BC-F8B9799CD4C5}"/>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131228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C291-9D71-30CB-4D34-FA26375721A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441F7D7-80CD-4E50-8DC5-709A4B0858B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984019E3-646B-206C-4297-8515F4919C0A}"/>
              </a:ext>
            </a:extLst>
          </p:cNvPr>
          <p:cNvSpPr>
            <a:spLocks noGrp="1"/>
          </p:cNvSpPr>
          <p:nvPr>
            <p:ph type="body" sz="half" idx="2"/>
          </p:nvPr>
        </p:nvSpPr>
        <p:spPr>
          <a:xfrm>
            <a:off x="629841" y="2110565"/>
            <a:ext cx="2949178" cy="3750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F3C7C1-F4AE-6439-76BB-3CE8731CAB98}"/>
              </a:ext>
            </a:extLst>
          </p:cNvPr>
          <p:cNvSpPr>
            <a:spLocks noGrp="1"/>
          </p:cNvSpPr>
          <p:nvPr>
            <p:ph type="dt" sz="half" idx="10"/>
          </p:nvPr>
        </p:nvSpPr>
        <p:spPr/>
        <p:txBody>
          <a:bodyPr/>
          <a:lstStyle/>
          <a:p>
            <a:r>
              <a:rPr lang="en-US"/>
              <a:t>May 10, 2023</a:t>
            </a:r>
          </a:p>
        </p:txBody>
      </p:sp>
      <p:sp>
        <p:nvSpPr>
          <p:cNvPr id="6" name="Footer Placeholder 5">
            <a:extLst>
              <a:ext uri="{FF2B5EF4-FFF2-40B4-BE49-F238E27FC236}">
                <a16:creationId xmlns:a16="http://schemas.microsoft.com/office/drawing/2014/main" id="{FC2A0692-CA8E-AD51-641C-B406671663CE}"/>
              </a:ext>
            </a:extLst>
          </p:cNvPr>
          <p:cNvSpPr>
            <a:spLocks noGrp="1"/>
          </p:cNvSpPr>
          <p:nvPr>
            <p:ph type="ftr" sz="quarter" idx="11"/>
          </p:nvPr>
        </p:nvSpPr>
        <p:spPr/>
        <p:txBody>
          <a:bodyPr/>
          <a:lstStyle/>
          <a:p>
            <a:r>
              <a:rPr lang="en-US"/>
              <a:t>Optional footer</a:t>
            </a:r>
          </a:p>
        </p:txBody>
      </p:sp>
      <p:sp>
        <p:nvSpPr>
          <p:cNvPr id="7" name="Slide Number Placeholder 6">
            <a:extLst>
              <a:ext uri="{FF2B5EF4-FFF2-40B4-BE49-F238E27FC236}">
                <a16:creationId xmlns:a16="http://schemas.microsoft.com/office/drawing/2014/main" id="{C50A521E-CEB0-FC40-8ECF-FA32A81F9E87}"/>
              </a:ext>
            </a:extLst>
          </p:cNvPr>
          <p:cNvSpPr>
            <a:spLocks noGrp="1"/>
          </p:cNvSpPr>
          <p:nvPr>
            <p:ph type="sldNum" sz="quarter" idx="12"/>
          </p:nvPr>
        </p:nvSpPr>
        <p:spPr/>
        <p:txBody>
          <a:bodyPr/>
          <a:lstStyle/>
          <a:p>
            <a:fld id="{3F62DE55-C0C7-4F4F-90DC-51EC2C60E6E1}" type="slidenum">
              <a:rPr lang="en-US" smtClean="0"/>
              <a:t>‹#›</a:t>
            </a:fld>
            <a:endParaRPr lang="en-US"/>
          </a:p>
        </p:txBody>
      </p:sp>
    </p:spTree>
    <p:extLst>
      <p:ext uri="{BB962C8B-B14F-4D97-AF65-F5344CB8AC3E}">
        <p14:creationId xmlns:p14="http://schemas.microsoft.com/office/powerpoint/2010/main" val="424755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F42FD-7737-5719-1893-8E552D6746F7}"/>
              </a:ext>
            </a:extLst>
          </p:cNvPr>
          <p:cNvSpPr>
            <a:spLocks noGrp="1"/>
          </p:cNvSpPr>
          <p:nvPr>
            <p:ph type="title"/>
          </p:nvPr>
        </p:nvSpPr>
        <p:spPr>
          <a:xfrm>
            <a:off x="628650" y="365126"/>
            <a:ext cx="78867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86B432-9656-BD86-5589-ED6350D8572D}"/>
              </a:ext>
            </a:extLst>
          </p:cNvPr>
          <p:cNvSpPr>
            <a:spLocks noGrp="1"/>
          </p:cNvSpPr>
          <p:nvPr>
            <p:ph type="body" idx="1"/>
          </p:nvPr>
        </p:nvSpPr>
        <p:spPr>
          <a:xfrm>
            <a:off x="628650" y="1825627"/>
            <a:ext cx="7886700" cy="415314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6A441-DB22-CF2B-0EA8-EB32A4A1DA38}"/>
              </a:ext>
            </a:extLst>
          </p:cNvPr>
          <p:cNvSpPr>
            <a:spLocks noGrp="1"/>
          </p:cNvSpPr>
          <p:nvPr>
            <p:ph type="dt" sz="half" idx="2"/>
          </p:nvPr>
        </p:nvSpPr>
        <p:spPr>
          <a:xfrm>
            <a:off x="628650" y="6395431"/>
            <a:ext cx="2057400" cy="182880"/>
          </a:xfrm>
          <a:prstGeom prst="rect">
            <a:avLst/>
          </a:prstGeom>
        </p:spPr>
        <p:txBody>
          <a:bodyPr vert="horz" lIns="0" tIns="0" rIns="0" bIns="0" rtlCol="0" anchor="b" anchorCtr="0"/>
          <a:lstStyle>
            <a:lvl1pPr algn="l">
              <a:defRPr sz="1000">
                <a:solidFill>
                  <a:schemeClr val="tx2"/>
                </a:solidFill>
              </a:defRPr>
            </a:lvl1pPr>
          </a:lstStyle>
          <a:p>
            <a:r>
              <a:rPr lang="en-US"/>
              <a:t>May 10, 2023</a:t>
            </a:r>
          </a:p>
        </p:txBody>
      </p:sp>
      <p:sp>
        <p:nvSpPr>
          <p:cNvPr id="5" name="Footer Placeholder 4">
            <a:extLst>
              <a:ext uri="{FF2B5EF4-FFF2-40B4-BE49-F238E27FC236}">
                <a16:creationId xmlns:a16="http://schemas.microsoft.com/office/drawing/2014/main" id="{33A5E412-48C9-DBD9-CB01-980B34051421}"/>
              </a:ext>
            </a:extLst>
          </p:cNvPr>
          <p:cNvSpPr>
            <a:spLocks noGrp="1"/>
          </p:cNvSpPr>
          <p:nvPr>
            <p:ph type="ftr" sz="quarter" idx="3"/>
          </p:nvPr>
        </p:nvSpPr>
        <p:spPr>
          <a:xfrm>
            <a:off x="628650" y="6185268"/>
            <a:ext cx="3086100" cy="182880"/>
          </a:xfrm>
          <a:prstGeom prst="rect">
            <a:avLst/>
          </a:prstGeom>
        </p:spPr>
        <p:txBody>
          <a:bodyPr vert="horz" lIns="0" tIns="0" rIns="0" bIns="0" rtlCol="0" anchor="b" anchorCtr="0"/>
          <a:lstStyle>
            <a:lvl1pPr algn="l">
              <a:defRPr sz="1000">
                <a:solidFill>
                  <a:schemeClr val="tx2"/>
                </a:solidFill>
              </a:defRPr>
            </a:lvl1pPr>
          </a:lstStyle>
          <a:p>
            <a:r>
              <a:rPr lang="en-US"/>
              <a:t>Optional footer</a:t>
            </a:r>
            <a:endParaRPr lang="en-US" dirty="0"/>
          </a:p>
        </p:txBody>
      </p:sp>
      <p:sp>
        <p:nvSpPr>
          <p:cNvPr id="6" name="Slide Number Placeholder 5">
            <a:extLst>
              <a:ext uri="{FF2B5EF4-FFF2-40B4-BE49-F238E27FC236}">
                <a16:creationId xmlns:a16="http://schemas.microsoft.com/office/drawing/2014/main" id="{7365D40D-8426-FC84-CDBA-AD77FE8EEB0C}"/>
              </a:ext>
            </a:extLst>
          </p:cNvPr>
          <p:cNvSpPr>
            <a:spLocks noGrp="1"/>
          </p:cNvSpPr>
          <p:nvPr>
            <p:ph type="sldNum" sz="quarter" idx="4"/>
          </p:nvPr>
        </p:nvSpPr>
        <p:spPr>
          <a:xfrm>
            <a:off x="8682641" y="6322279"/>
            <a:ext cx="205740" cy="256032"/>
          </a:xfrm>
          <a:prstGeom prst="rect">
            <a:avLst/>
          </a:prstGeom>
        </p:spPr>
        <p:txBody>
          <a:bodyPr vert="horz" lIns="0" tIns="0" rIns="0" bIns="0" rtlCol="0" anchor="b" anchorCtr="0"/>
          <a:lstStyle>
            <a:lvl1pPr algn="r">
              <a:defRPr sz="1000">
                <a:solidFill>
                  <a:schemeClr val="tx2"/>
                </a:solidFill>
              </a:defRPr>
            </a:lvl1pPr>
          </a:lstStyle>
          <a:p>
            <a:fld id="{3F62DE55-C0C7-4F4F-90DC-51EC2C60E6E1}" type="slidenum">
              <a:rPr lang="en-US" smtClean="0"/>
              <a:pPr/>
              <a:t>‹#›</a:t>
            </a:fld>
            <a:endParaRPr lang="en-US"/>
          </a:p>
        </p:txBody>
      </p:sp>
    </p:spTree>
    <p:extLst>
      <p:ext uri="{BB962C8B-B14F-4D97-AF65-F5344CB8AC3E}">
        <p14:creationId xmlns:p14="http://schemas.microsoft.com/office/powerpoint/2010/main" val="3139925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6" r:id="rId10"/>
    <p:sldLayoutId id="2147483670" r:id="rId11"/>
    <p:sldLayoutId id="2147483671" r:id="rId12"/>
    <p:sldLayoutId id="2147483713" r:id="rId13"/>
  </p:sldLayoutIdLst>
  <p:hf sldNum="0" hdr="0" ftr="0" dt="0"/>
  <p:txStyles>
    <p:titleStyle>
      <a:lvl1pPr algn="l" defTabSz="6858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F42FD-7737-5719-1893-8E552D6746F7}"/>
              </a:ext>
            </a:extLst>
          </p:cNvPr>
          <p:cNvSpPr>
            <a:spLocks noGrp="1"/>
          </p:cNvSpPr>
          <p:nvPr>
            <p:ph type="title"/>
          </p:nvPr>
        </p:nvSpPr>
        <p:spPr>
          <a:xfrm>
            <a:off x="628650" y="365126"/>
            <a:ext cx="78867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86B432-9656-BD86-5589-ED6350D8572D}"/>
              </a:ext>
            </a:extLst>
          </p:cNvPr>
          <p:cNvSpPr>
            <a:spLocks noGrp="1"/>
          </p:cNvSpPr>
          <p:nvPr>
            <p:ph type="body" idx="1"/>
          </p:nvPr>
        </p:nvSpPr>
        <p:spPr>
          <a:xfrm>
            <a:off x="628650" y="1825627"/>
            <a:ext cx="7886700" cy="415314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6A441-DB22-CF2B-0EA8-EB32A4A1DA38}"/>
              </a:ext>
            </a:extLst>
          </p:cNvPr>
          <p:cNvSpPr>
            <a:spLocks noGrp="1"/>
          </p:cNvSpPr>
          <p:nvPr>
            <p:ph type="dt" sz="half" idx="2"/>
          </p:nvPr>
        </p:nvSpPr>
        <p:spPr>
          <a:xfrm>
            <a:off x="628650" y="6395431"/>
            <a:ext cx="2057400" cy="182880"/>
          </a:xfrm>
          <a:prstGeom prst="rect">
            <a:avLst/>
          </a:prstGeom>
        </p:spPr>
        <p:txBody>
          <a:bodyPr vert="horz" lIns="0" tIns="0" rIns="0" bIns="0" rtlCol="0" anchor="b" anchorCtr="0"/>
          <a:lstStyle>
            <a:lvl1pPr algn="l">
              <a:defRPr sz="1000">
                <a:solidFill>
                  <a:schemeClr val="tx2"/>
                </a:solidFill>
              </a:defRPr>
            </a:lvl1pPr>
          </a:lstStyle>
          <a:p>
            <a:r>
              <a:rPr lang="en-US"/>
              <a:t>May 10, 2023</a:t>
            </a:r>
          </a:p>
        </p:txBody>
      </p:sp>
      <p:sp>
        <p:nvSpPr>
          <p:cNvPr id="5" name="Footer Placeholder 4">
            <a:extLst>
              <a:ext uri="{FF2B5EF4-FFF2-40B4-BE49-F238E27FC236}">
                <a16:creationId xmlns:a16="http://schemas.microsoft.com/office/drawing/2014/main" id="{33A5E412-48C9-DBD9-CB01-980B34051421}"/>
              </a:ext>
            </a:extLst>
          </p:cNvPr>
          <p:cNvSpPr>
            <a:spLocks noGrp="1"/>
          </p:cNvSpPr>
          <p:nvPr>
            <p:ph type="ftr" sz="quarter" idx="3"/>
          </p:nvPr>
        </p:nvSpPr>
        <p:spPr>
          <a:xfrm>
            <a:off x="628650" y="6185268"/>
            <a:ext cx="3086100" cy="182880"/>
          </a:xfrm>
          <a:prstGeom prst="rect">
            <a:avLst/>
          </a:prstGeom>
        </p:spPr>
        <p:txBody>
          <a:bodyPr vert="horz" lIns="0" tIns="0" rIns="0" bIns="0" rtlCol="0" anchor="b" anchorCtr="0"/>
          <a:lstStyle>
            <a:lvl1pPr algn="l">
              <a:defRPr sz="1000">
                <a:solidFill>
                  <a:schemeClr val="tx2"/>
                </a:solidFill>
              </a:defRPr>
            </a:lvl1pPr>
          </a:lstStyle>
          <a:p>
            <a:r>
              <a:rPr lang="en-US"/>
              <a:t>Optional footer</a:t>
            </a:r>
            <a:endParaRPr lang="en-US" dirty="0"/>
          </a:p>
        </p:txBody>
      </p:sp>
      <p:sp>
        <p:nvSpPr>
          <p:cNvPr id="6" name="Slide Number Placeholder 5">
            <a:extLst>
              <a:ext uri="{FF2B5EF4-FFF2-40B4-BE49-F238E27FC236}">
                <a16:creationId xmlns:a16="http://schemas.microsoft.com/office/drawing/2014/main" id="{7365D40D-8426-FC84-CDBA-AD77FE8EEB0C}"/>
              </a:ext>
            </a:extLst>
          </p:cNvPr>
          <p:cNvSpPr>
            <a:spLocks noGrp="1"/>
          </p:cNvSpPr>
          <p:nvPr>
            <p:ph type="sldNum" sz="quarter" idx="4"/>
          </p:nvPr>
        </p:nvSpPr>
        <p:spPr>
          <a:xfrm>
            <a:off x="8682641" y="6322279"/>
            <a:ext cx="205740" cy="256032"/>
          </a:xfrm>
          <a:prstGeom prst="rect">
            <a:avLst/>
          </a:prstGeom>
        </p:spPr>
        <p:txBody>
          <a:bodyPr vert="horz" lIns="0" tIns="0" rIns="0" bIns="0" rtlCol="0" anchor="b" anchorCtr="0"/>
          <a:lstStyle>
            <a:lvl1pPr algn="r">
              <a:defRPr sz="1000">
                <a:solidFill>
                  <a:schemeClr val="tx2"/>
                </a:solidFill>
              </a:defRPr>
            </a:lvl1pPr>
          </a:lstStyle>
          <a:p>
            <a:fld id="{3F62DE55-C0C7-4F4F-90DC-51EC2C60E6E1}" type="slidenum">
              <a:rPr lang="en-US" smtClean="0"/>
              <a:pPr/>
              <a:t>‹#›</a:t>
            </a:fld>
            <a:endParaRPr lang="en-US"/>
          </a:p>
        </p:txBody>
      </p:sp>
    </p:spTree>
    <p:extLst>
      <p:ext uri="{BB962C8B-B14F-4D97-AF65-F5344CB8AC3E}">
        <p14:creationId xmlns:p14="http://schemas.microsoft.com/office/powerpoint/2010/main" val="33894033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99" r:id="rId10"/>
    <p:sldLayoutId id="2147483682" r:id="rId11"/>
    <p:sldLayoutId id="2147483683" r:id="rId12"/>
  </p:sldLayoutIdLst>
  <p:hf sldNum="0" hdr="0" ftr="0" dt="0"/>
  <p:txStyles>
    <p:titleStyle>
      <a:lvl1pPr algn="l" defTabSz="6858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F42FD-7737-5719-1893-8E552D6746F7}"/>
              </a:ext>
            </a:extLst>
          </p:cNvPr>
          <p:cNvSpPr>
            <a:spLocks noGrp="1"/>
          </p:cNvSpPr>
          <p:nvPr>
            <p:ph type="title"/>
          </p:nvPr>
        </p:nvSpPr>
        <p:spPr>
          <a:xfrm>
            <a:off x="628650" y="365126"/>
            <a:ext cx="7891272"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86B432-9656-BD86-5589-ED6350D8572D}"/>
              </a:ext>
            </a:extLst>
          </p:cNvPr>
          <p:cNvSpPr>
            <a:spLocks noGrp="1"/>
          </p:cNvSpPr>
          <p:nvPr>
            <p:ph type="body" idx="1"/>
          </p:nvPr>
        </p:nvSpPr>
        <p:spPr>
          <a:xfrm>
            <a:off x="628650" y="1825627"/>
            <a:ext cx="7886700" cy="415314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6A441-DB22-CF2B-0EA8-EB32A4A1DA38}"/>
              </a:ext>
            </a:extLst>
          </p:cNvPr>
          <p:cNvSpPr>
            <a:spLocks noGrp="1"/>
          </p:cNvSpPr>
          <p:nvPr>
            <p:ph type="dt" sz="half" idx="2"/>
          </p:nvPr>
        </p:nvSpPr>
        <p:spPr>
          <a:xfrm>
            <a:off x="628650" y="6395431"/>
            <a:ext cx="2057400" cy="182880"/>
          </a:xfrm>
          <a:prstGeom prst="rect">
            <a:avLst/>
          </a:prstGeom>
        </p:spPr>
        <p:txBody>
          <a:bodyPr vert="horz" lIns="0" tIns="0" rIns="0" bIns="0" rtlCol="0" anchor="b" anchorCtr="0"/>
          <a:lstStyle>
            <a:lvl1pPr algn="l">
              <a:defRPr sz="1000">
                <a:solidFill>
                  <a:schemeClr val="tx2"/>
                </a:solidFill>
              </a:defRPr>
            </a:lvl1pPr>
          </a:lstStyle>
          <a:p>
            <a:r>
              <a:rPr lang="en-US"/>
              <a:t>May 10, 2023</a:t>
            </a:r>
          </a:p>
        </p:txBody>
      </p:sp>
      <p:sp>
        <p:nvSpPr>
          <p:cNvPr id="5" name="Footer Placeholder 4">
            <a:extLst>
              <a:ext uri="{FF2B5EF4-FFF2-40B4-BE49-F238E27FC236}">
                <a16:creationId xmlns:a16="http://schemas.microsoft.com/office/drawing/2014/main" id="{33A5E412-48C9-DBD9-CB01-980B34051421}"/>
              </a:ext>
            </a:extLst>
          </p:cNvPr>
          <p:cNvSpPr>
            <a:spLocks noGrp="1"/>
          </p:cNvSpPr>
          <p:nvPr>
            <p:ph type="ftr" sz="quarter" idx="3"/>
          </p:nvPr>
        </p:nvSpPr>
        <p:spPr>
          <a:xfrm>
            <a:off x="628650" y="6185268"/>
            <a:ext cx="3086100" cy="182880"/>
          </a:xfrm>
          <a:prstGeom prst="rect">
            <a:avLst/>
          </a:prstGeom>
        </p:spPr>
        <p:txBody>
          <a:bodyPr vert="horz" lIns="0" tIns="0" rIns="0" bIns="0" rtlCol="0" anchor="b" anchorCtr="0"/>
          <a:lstStyle>
            <a:lvl1pPr algn="l">
              <a:defRPr sz="1000">
                <a:solidFill>
                  <a:schemeClr val="tx2"/>
                </a:solidFill>
              </a:defRPr>
            </a:lvl1pPr>
          </a:lstStyle>
          <a:p>
            <a:r>
              <a:rPr lang="en-US"/>
              <a:t>Optional footer</a:t>
            </a:r>
            <a:endParaRPr lang="en-US" dirty="0"/>
          </a:p>
        </p:txBody>
      </p:sp>
      <p:sp>
        <p:nvSpPr>
          <p:cNvPr id="6" name="Slide Number Placeholder 5">
            <a:extLst>
              <a:ext uri="{FF2B5EF4-FFF2-40B4-BE49-F238E27FC236}">
                <a16:creationId xmlns:a16="http://schemas.microsoft.com/office/drawing/2014/main" id="{7365D40D-8426-FC84-CDBA-AD77FE8EEB0C}"/>
              </a:ext>
            </a:extLst>
          </p:cNvPr>
          <p:cNvSpPr>
            <a:spLocks noGrp="1"/>
          </p:cNvSpPr>
          <p:nvPr>
            <p:ph type="sldNum" sz="quarter" idx="4"/>
          </p:nvPr>
        </p:nvSpPr>
        <p:spPr>
          <a:xfrm>
            <a:off x="8682641" y="6322279"/>
            <a:ext cx="205740" cy="256032"/>
          </a:xfrm>
          <a:prstGeom prst="rect">
            <a:avLst/>
          </a:prstGeom>
        </p:spPr>
        <p:txBody>
          <a:bodyPr vert="horz" lIns="0" tIns="0" rIns="0" bIns="0" rtlCol="0" anchor="b" anchorCtr="0"/>
          <a:lstStyle>
            <a:lvl1pPr algn="r">
              <a:defRPr sz="1000">
                <a:solidFill>
                  <a:schemeClr val="tx2"/>
                </a:solidFill>
              </a:defRPr>
            </a:lvl1pPr>
          </a:lstStyle>
          <a:p>
            <a:fld id="{3F62DE55-C0C7-4F4F-90DC-51EC2C60E6E1}" type="slidenum">
              <a:rPr lang="en-US" smtClean="0"/>
              <a:pPr/>
              <a:t>‹#›</a:t>
            </a:fld>
            <a:endParaRPr lang="en-US"/>
          </a:p>
        </p:txBody>
      </p:sp>
    </p:spTree>
    <p:extLst>
      <p:ext uri="{BB962C8B-B14F-4D97-AF65-F5344CB8AC3E}">
        <p14:creationId xmlns:p14="http://schemas.microsoft.com/office/powerpoint/2010/main" val="25523129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700" r:id="rId10"/>
    <p:sldLayoutId id="2147483694" r:id="rId11"/>
    <p:sldLayoutId id="2147483695" r:id="rId12"/>
  </p:sldLayoutIdLst>
  <p:hf sldNum="0" hdr="0" ftr="0" dt="0"/>
  <p:txStyles>
    <p:titleStyle>
      <a:lvl1pPr algn="l" defTabSz="6858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hyperlink" Target="mailto:education@winmedical.org" TargetMode="Externa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hyperlink" Target="mailto:education@winmedical.org" TargetMode="Externa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2TRAVbNqE4E?si=NR-q2r-fdCdK9nuk" TargetMode="Externa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hyperlink" Target="mailto:shadow@winmedical.org?subject=Shadow%20at%20WinnMed" TargetMode="Externa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7802-D028-846F-8B1A-BD6AA2E59940}"/>
              </a:ext>
            </a:extLst>
          </p:cNvPr>
          <p:cNvSpPr>
            <a:spLocks noGrp="1"/>
          </p:cNvSpPr>
          <p:nvPr>
            <p:ph type="ctrTitle"/>
          </p:nvPr>
        </p:nvSpPr>
        <p:spPr/>
        <p:txBody>
          <a:bodyPr/>
          <a:lstStyle/>
          <a:p>
            <a:r>
              <a:rPr lang="en-US" dirty="0"/>
              <a:t>Student Orientation Handbook</a:t>
            </a:r>
          </a:p>
        </p:txBody>
      </p:sp>
      <p:sp>
        <p:nvSpPr>
          <p:cNvPr id="3" name="Subtitle 2">
            <a:extLst>
              <a:ext uri="{FF2B5EF4-FFF2-40B4-BE49-F238E27FC236}">
                <a16:creationId xmlns:a16="http://schemas.microsoft.com/office/drawing/2014/main" id="{E5D10F6D-F8F5-9B2F-C474-E3493D6F1EA7}"/>
              </a:ext>
            </a:extLst>
          </p:cNvPr>
          <p:cNvSpPr>
            <a:spLocks noGrp="1"/>
          </p:cNvSpPr>
          <p:nvPr>
            <p:ph type="subTitle" idx="1"/>
          </p:nvPr>
        </p:nvSpPr>
        <p:spPr/>
        <p:txBody>
          <a:bodyPr/>
          <a:lstStyle/>
          <a:p>
            <a:r>
              <a:rPr lang="en-US" dirty="0"/>
              <a:t>Welcome Students</a:t>
            </a:r>
          </a:p>
        </p:txBody>
      </p:sp>
      <p:grpSp>
        <p:nvGrpSpPr>
          <p:cNvPr id="4" name="object 2">
            <a:extLst>
              <a:ext uri="{FF2B5EF4-FFF2-40B4-BE49-F238E27FC236}">
                <a16:creationId xmlns:a16="http://schemas.microsoft.com/office/drawing/2014/main" id="{D95A0997-D220-6920-D05B-089F89D172CE}"/>
              </a:ext>
            </a:extLst>
          </p:cNvPr>
          <p:cNvGrpSpPr/>
          <p:nvPr/>
        </p:nvGrpSpPr>
        <p:grpSpPr>
          <a:xfrm>
            <a:off x="4848170" y="2878666"/>
            <a:ext cx="3671752" cy="2424802"/>
            <a:chOff x="1179680" y="190500"/>
            <a:chExt cx="5586095" cy="3098800"/>
          </a:xfrm>
        </p:grpSpPr>
        <p:pic>
          <p:nvPicPr>
            <p:cNvPr id="5" name="object 5">
              <a:extLst>
                <a:ext uri="{FF2B5EF4-FFF2-40B4-BE49-F238E27FC236}">
                  <a16:creationId xmlns:a16="http://schemas.microsoft.com/office/drawing/2014/main" id="{11E60B0D-7738-3F19-2623-8F7A32BAFF89}"/>
                </a:ext>
              </a:extLst>
            </p:cNvPr>
            <p:cNvPicPr/>
            <p:nvPr/>
          </p:nvPicPr>
          <p:blipFill>
            <a:blip r:embed="rId3" cstate="print"/>
            <a:stretch>
              <a:fillRect/>
            </a:stretch>
          </p:blipFill>
          <p:spPr>
            <a:xfrm>
              <a:off x="1218984" y="228599"/>
              <a:ext cx="5508624" cy="3022809"/>
            </a:xfrm>
            <a:prstGeom prst="rect">
              <a:avLst/>
            </a:prstGeom>
          </p:spPr>
        </p:pic>
        <p:sp>
          <p:nvSpPr>
            <p:cNvPr id="6" name="object 6">
              <a:extLst>
                <a:ext uri="{FF2B5EF4-FFF2-40B4-BE49-F238E27FC236}">
                  <a16:creationId xmlns:a16="http://schemas.microsoft.com/office/drawing/2014/main" id="{14793DBF-28D5-0C3D-DAA6-EB7E81F7AA34}"/>
                </a:ext>
              </a:extLst>
            </p:cNvPr>
            <p:cNvSpPr/>
            <p:nvPr/>
          </p:nvSpPr>
          <p:spPr>
            <a:xfrm>
              <a:off x="1179680" y="190500"/>
              <a:ext cx="5586095" cy="3098800"/>
            </a:xfrm>
            <a:custGeom>
              <a:avLst/>
              <a:gdLst/>
              <a:ahLst/>
              <a:cxnLst/>
              <a:rect l="l" t="t" r="r" b="b"/>
              <a:pathLst>
                <a:path w="5586095" h="3098800">
                  <a:moveTo>
                    <a:pt x="1219" y="0"/>
                  </a:moveTo>
                  <a:lnTo>
                    <a:pt x="5586031" y="0"/>
                  </a:lnTo>
                  <a:lnTo>
                    <a:pt x="5586031" y="2531427"/>
                  </a:lnTo>
                  <a:lnTo>
                    <a:pt x="5421350" y="2532456"/>
                  </a:lnTo>
                  <a:lnTo>
                    <a:pt x="5298313" y="2534437"/>
                  </a:lnTo>
                  <a:lnTo>
                    <a:pt x="5179263" y="2537599"/>
                  </a:lnTo>
                  <a:lnTo>
                    <a:pt x="5064188" y="2541955"/>
                  </a:lnTo>
                  <a:lnTo>
                    <a:pt x="4952352" y="2547480"/>
                  </a:lnTo>
                  <a:lnTo>
                    <a:pt x="4844110" y="2554198"/>
                  </a:lnTo>
                  <a:lnTo>
                    <a:pt x="4738954" y="2562110"/>
                  </a:lnTo>
                  <a:lnTo>
                    <a:pt x="4636985" y="2570797"/>
                  </a:lnTo>
                  <a:lnTo>
                    <a:pt x="4537811" y="2580284"/>
                  </a:lnTo>
                  <a:lnTo>
                    <a:pt x="4441837" y="2590952"/>
                  </a:lnTo>
                  <a:lnTo>
                    <a:pt x="4348619" y="2602001"/>
                  </a:lnTo>
                  <a:lnTo>
                    <a:pt x="4258183" y="2614244"/>
                  </a:lnTo>
                  <a:lnTo>
                    <a:pt x="4170083" y="2626893"/>
                  </a:lnTo>
                  <a:lnTo>
                    <a:pt x="4084472" y="2640304"/>
                  </a:lnTo>
                  <a:lnTo>
                    <a:pt x="3919308" y="2668752"/>
                  </a:lnTo>
                  <a:lnTo>
                    <a:pt x="3762502" y="2699562"/>
                  </a:lnTo>
                  <a:lnTo>
                    <a:pt x="3612692" y="2731579"/>
                  </a:lnTo>
                  <a:lnTo>
                    <a:pt x="3468725" y="2764802"/>
                  </a:lnTo>
                  <a:lnTo>
                    <a:pt x="3329800" y="2798445"/>
                  </a:lnTo>
                  <a:lnTo>
                    <a:pt x="3194761" y="2832506"/>
                  </a:lnTo>
                  <a:lnTo>
                    <a:pt x="3062566" y="2866644"/>
                  </a:lnTo>
                  <a:lnTo>
                    <a:pt x="2802623" y="2931820"/>
                  </a:lnTo>
                  <a:lnTo>
                    <a:pt x="2672702" y="2962516"/>
                  </a:lnTo>
                  <a:lnTo>
                    <a:pt x="2541841" y="2991243"/>
                  </a:lnTo>
                  <a:lnTo>
                    <a:pt x="2408389" y="3017608"/>
                  </a:lnTo>
                  <a:lnTo>
                    <a:pt x="2272055" y="3040799"/>
                  </a:lnTo>
                  <a:lnTo>
                    <a:pt x="2131682" y="3060788"/>
                  </a:lnTo>
                  <a:lnTo>
                    <a:pt x="1986038" y="3077197"/>
                  </a:lnTo>
                  <a:lnTo>
                    <a:pt x="1834349" y="3089211"/>
                  </a:lnTo>
                  <a:lnTo>
                    <a:pt x="1675561" y="3096412"/>
                  </a:lnTo>
                  <a:lnTo>
                    <a:pt x="1508544" y="3098800"/>
                  </a:lnTo>
                  <a:lnTo>
                    <a:pt x="1421638" y="3097606"/>
                  </a:lnTo>
                  <a:lnTo>
                    <a:pt x="1332572" y="3095205"/>
                  </a:lnTo>
                  <a:lnTo>
                    <a:pt x="1240751" y="3091218"/>
                  </a:lnTo>
                  <a:lnTo>
                    <a:pt x="1146505" y="3086023"/>
                  </a:lnTo>
                  <a:lnTo>
                    <a:pt x="1049451" y="3078835"/>
                  </a:lnTo>
                  <a:lnTo>
                    <a:pt x="949731" y="3070059"/>
                  </a:lnTo>
                  <a:lnTo>
                    <a:pt x="846404" y="3059684"/>
                  </a:lnTo>
                  <a:lnTo>
                    <a:pt x="740333" y="3047326"/>
                  </a:lnTo>
                  <a:lnTo>
                    <a:pt x="631126" y="3033369"/>
                  </a:lnTo>
                  <a:lnTo>
                    <a:pt x="518325" y="3017431"/>
                  </a:lnTo>
                  <a:lnTo>
                    <a:pt x="402043" y="2999511"/>
                  </a:lnTo>
                  <a:lnTo>
                    <a:pt x="282155" y="2979991"/>
                  </a:lnTo>
                  <a:lnTo>
                    <a:pt x="158623" y="2958071"/>
                  </a:lnTo>
                  <a:lnTo>
                    <a:pt x="0" y="2927934"/>
                  </a:lnTo>
                  <a:lnTo>
                    <a:pt x="1219" y="0"/>
                  </a:lnTo>
                  <a:close/>
                </a:path>
              </a:pathLst>
            </a:custGeom>
            <a:ln w="76200">
              <a:solidFill>
                <a:srgbClr val="000000"/>
              </a:solidFill>
            </a:ln>
          </p:spPr>
          <p:txBody>
            <a:bodyPr wrap="square" lIns="0" tIns="0" rIns="0" bIns="0" rtlCol="0"/>
            <a:lstStyle/>
            <a:p>
              <a:endParaRPr/>
            </a:p>
          </p:txBody>
        </p:sp>
      </p:grpSp>
    </p:spTree>
    <p:custDataLst>
      <p:tags r:id="rId1"/>
    </p:custDataLst>
    <p:extLst>
      <p:ext uri="{BB962C8B-B14F-4D97-AF65-F5344CB8AC3E}">
        <p14:creationId xmlns:p14="http://schemas.microsoft.com/office/powerpoint/2010/main" val="2247646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A8AE-E4AB-5E8F-F5B2-C28E35BD3571}"/>
              </a:ext>
            </a:extLst>
          </p:cNvPr>
          <p:cNvSpPr>
            <a:spLocks noGrp="1"/>
          </p:cNvSpPr>
          <p:nvPr>
            <p:ph type="title"/>
          </p:nvPr>
        </p:nvSpPr>
        <p:spPr/>
        <p:txBody>
          <a:bodyPr/>
          <a:lstStyle/>
          <a:p>
            <a:r>
              <a:rPr lang="en-US" dirty="0"/>
              <a:t>Tobacco Free Campus</a:t>
            </a:r>
          </a:p>
        </p:txBody>
      </p:sp>
      <p:sp>
        <p:nvSpPr>
          <p:cNvPr id="3" name="Content Placeholder 2">
            <a:extLst>
              <a:ext uri="{FF2B5EF4-FFF2-40B4-BE49-F238E27FC236}">
                <a16:creationId xmlns:a16="http://schemas.microsoft.com/office/drawing/2014/main" id="{87B9D432-51DD-4E18-B205-C2D001950827}"/>
              </a:ext>
            </a:extLst>
          </p:cNvPr>
          <p:cNvSpPr>
            <a:spLocks noGrp="1"/>
          </p:cNvSpPr>
          <p:nvPr>
            <p:ph idx="1"/>
          </p:nvPr>
        </p:nvSpPr>
        <p:spPr>
          <a:xfrm>
            <a:off x="628650" y="1825627"/>
            <a:ext cx="4815417" cy="4153143"/>
          </a:xfrm>
        </p:spPr>
        <p:txBody>
          <a:bodyPr/>
          <a:lstStyle/>
          <a:p>
            <a:r>
              <a:rPr lang="en-US" dirty="0"/>
              <a:t>WinnMed campuses are tobacco free. This includes smokeless and smoked products.</a:t>
            </a:r>
          </a:p>
          <a:p>
            <a:r>
              <a:rPr lang="en-US" dirty="0"/>
              <a:t>Use of tobacco is not allowed in vehicles while parked on our campus.</a:t>
            </a:r>
          </a:p>
          <a:p>
            <a:r>
              <a:rPr lang="en-US" dirty="0"/>
              <a:t>Students should not smell of cigarette smoke while at any of our campuses.</a:t>
            </a:r>
          </a:p>
          <a:p>
            <a:endParaRPr lang="en-US" dirty="0"/>
          </a:p>
        </p:txBody>
      </p:sp>
      <p:pic>
        <p:nvPicPr>
          <p:cNvPr id="4" name="object 5">
            <a:extLst>
              <a:ext uri="{FF2B5EF4-FFF2-40B4-BE49-F238E27FC236}">
                <a16:creationId xmlns:a16="http://schemas.microsoft.com/office/drawing/2014/main" id="{B0FAF484-3F29-0B53-506B-7162D5E8210F}"/>
              </a:ext>
            </a:extLst>
          </p:cNvPr>
          <p:cNvPicPr/>
          <p:nvPr/>
        </p:nvPicPr>
        <p:blipFill>
          <a:blip r:embed="rId3" cstate="print"/>
          <a:stretch>
            <a:fillRect/>
          </a:stretch>
        </p:blipFill>
        <p:spPr>
          <a:xfrm>
            <a:off x="5585885" y="1621447"/>
            <a:ext cx="3558115" cy="2751609"/>
          </a:xfrm>
          <a:prstGeom prst="rect">
            <a:avLst/>
          </a:prstGeom>
        </p:spPr>
      </p:pic>
    </p:spTree>
    <p:custDataLst>
      <p:tags r:id="rId1"/>
    </p:custDataLst>
    <p:extLst>
      <p:ext uri="{BB962C8B-B14F-4D97-AF65-F5344CB8AC3E}">
        <p14:creationId xmlns:p14="http://schemas.microsoft.com/office/powerpoint/2010/main" val="3284402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17C8-9074-42AA-15B2-8B22A5346BD1}"/>
              </a:ext>
            </a:extLst>
          </p:cNvPr>
          <p:cNvSpPr>
            <a:spLocks noGrp="1"/>
          </p:cNvSpPr>
          <p:nvPr>
            <p:ph type="title"/>
          </p:nvPr>
        </p:nvSpPr>
        <p:spPr/>
        <p:txBody>
          <a:bodyPr/>
          <a:lstStyle/>
          <a:p>
            <a:r>
              <a:rPr lang="en-US" dirty="0"/>
              <a:t>Parking</a:t>
            </a:r>
          </a:p>
        </p:txBody>
      </p:sp>
      <p:sp>
        <p:nvSpPr>
          <p:cNvPr id="3" name="Content Placeholder 2">
            <a:extLst>
              <a:ext uri="{FF2B5EF4-FFF2-40B4-BE49-F238E27FC236}">
                <a16:creationId xmlns:a16="http://schemas.microsoft.com/office/drawing/2014/main" id="{7911965E-C62F-0D8E-14AC-B8131521F85A}"/>
              </a:ext>
            </a:extLst>
          </p:cNvPr>
          <p:cNvSpPr>
            <a:spLocks noGrp="1"/>
          </p:cNvSpPr>
          <p:nvPr>
            <p:ph idx="1"/>
          </p:nvPr>
        </p:nvSpPr>
        <p:spPr/>
        <p:txBody>
          <a:bodyPr/>
          <a:lstStyle/>
          <a:p>
            <a:r>
              <a:rPr lang="en-US" sz="2800" dirty="0"/>
              <a:t>Please park in </a:t>
            </a:r>
            <a:r>
              <a:rPr lang="en-US" sz="2800" b="1" u="sng" dirty="0"/>
              <a:t>Lot B</a:t>
            </a:r>
            <a:r>
              <a:rPr lang="en-US" sz="2800" dirty="0"/>
              <a:t>, </a:t>
            </a:r>
            <a:r>
              <a:rPr lang="en-US" sz="2800" b="1" u="sng" dirty="0"/>
              <a:t>Main Entrance </a:t>
            </a:r>
            <a:r>
              <a:rPr lang="en-US" sz="2800" dirty="0"/>
              <a:t>unless directed otherwise</a:t>
            </a:r>
          </a:p>
          <a:p>
            <a:r>
              <a:rPr lang="en-US" dirty="0"/>
              <a:t>It is very important that you enter where you were told in the email you received. Ask if you do not know where to report.</a:t>
            </a:r>
          </a:p>
          <a:p>
            <a:r>
              <a:rPr lang="en-US" dirty="0"/>
              <a:t>Park further away to leave closer parking spots for our patients and other visitors.</a:t>
            </a:r>
          </a:p>
          <a:p>
            <a:endParaRPr lang="en-US" dirty="0"/>
          </a:p>
        </p:txBody>
      </p:sp>
    </p:spTree>
    <p:custDataLst>
      <p:tags r:id="rId1"/>
    </p:custDataLst>
    <p:extLst>
      <p:ext uri="{BB962C8B-B14F-4D97-AF65-F5344CB8AC3E}">
        <p14:creationId xmlns:p14="http://schemas.microsoft.com/office/powerpoint/2010/main" val="104431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625F-5B24-0864-D0A3-D9AFF4B1DB13}"/>
              </a:ext>
            </a:extLst>
          </p:cNvPr>
          <p:cNvSpPr>
            <a:spLocks noGrp="1"/>
          </p:cNvSpPr>
          <p:nvPr>
            <p:ph type="title"/>
          </p:nvPr>
        </p:nvSpPr>
        <p:spPr/>
        <p:txBody>
          <a:bodyPr/>
          <a:lstStyle/>
          <a:p>
            <a:r>
              <a:rPr lang="en-US" dirty="0"/>
              <a:t>Student Parking-Lot B</a:t>
            </a:r>
          </a:p>
        </p:txBody>
      </p:sp>
      <p:pic>
        <p:nvPicPr>
          <p:cNvPr id="5" name="Content Placeholder 4">
            <a:extLst>
              <a:ext uri="{FF2B5EF4-FFF2-40B4-BE49-F238E27FC236}">
                <a16:creationId xmlns:a16="http://schemas.microsoft.com/office/drawing/2014/main" id="{800098B7-5466-9D6C-18A2-865189D44BA3}"/>
              </a:ext>
            </a:extLst>
          </p:cNvPr>
          <p:cNvPicPr>
            <a:picLocks noGrp="1" noChangeAspect="1"/>
          </p:cNvPicPr>
          <p:nvPr>
            <p:ph idx="1"/>
          </p:nvPr>
        </p:nvPicPr>
        <p:blipFill>
          <a:blip r:embed="rId3"/>
          <a:srcRect/>
          <a:stretch/>
        </p:blipFill>
        <p:spPr>
          <a:xfrm>
            <a:off x="1888654" y="1825625"/>
            <a:ext cx="5366691" cy="4152900"/>
          </a:xfrm>
        </p:spPr>
      </p:pic>
    </p:spTree>
    <p:custDataLst>
      <p:tags r:id="rId1"/>
    </p:custDataLst>
    <p:extLst>
      <p:ext uri="{BB962C8B-B14F-4D97-AF65-F5344CB8AC3E}">
        <p14:creationId xmlns:p14="http://schemas.microsoft.com/office/powerpoint/2010/main" val="2170289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7012-99D0-591A-12F8-2ED5D6B99D27}"/>
              </a:ext>
            </a:extLst>
          </p:cNvPr>
          <p:cNvSpPr>
            <a:spLocks noGrp="1"/>
          </p:cNvSpPr>
          <p:nvPr>
            <p:ph type="title"/>
          </p:nvPr>
        </p:nvSpPr>
        <p:spPr/>
        <p:txBody>
          <a:bodyPr/>
          <a:lstStyle/>
          <a:p>
            <a:r>
              <a:rPr lang="en-US" dirty="0"/>
              <a:t>Timeliness/Attendance</a:t>
            </a:r>
          </a:p>
        </p:txBody>
      </p:sp>
      <p:sp>
        <p:nvSpPr>
          <p:cNvPr id="3" name="Content Placeholder 2">
            <a:extLst>
              <a:ext uri="{FF2B5EF4-FFF2-40B4-BE49-F238E27FC236}">
                <a16:creationId xmlns:a16="http://schemas.microsoft.com/office/drawing/2014/main" id="{4C65FBB3-9F1F-A90F-3F6B-8976E4D2AD44}"/>
              </a:ext>
            </a:extLst>
          </p:cNvPr>
          <p:cNvSpPr>
            <a:spLocks noGrp="1"/>
          </p:cNvSpPr>
          <p:nvPr>
            <p:ph idx="1"/>
          </p:nvPr>
        </p:nvSpPr>
        <p:spPr/>
        <p:txBody>
          <a:bodyPr/>
          <a:lstStyle/>
          <a:p>
            <a:r>
              <a:rPr lang="en-US" dirty="0"/>
              <a:t>Students should arrive promptly.</a:t>
            </a:r>
          </a:p>
          <a:p>
            <a:r>
              <a:rPr lang="en-US" dirty="0"/>
              <a:t>If you cannot attend, it is very important that you contact the department you are scheduled in to let them know of your absence.</a:t>
            </a:r>
          </a:p>
          <a:p>
            <a:r>
              <a:rPr lang="en-US" dirty="0"/>
              <a:t>Also email </a:t>
            </a:r>
            <a:r>
              <a:rPr lang="en-US" dirty="0">
                <a:hlinkClick r:id="rId3"/>
              </a:rPr>
              <a:t>education@winmedical.org </a:t>
            </a:r>
            <a:r>
              <a:rPr lang="en-US" dirty="0"/>
              <a:t>to let them know you will not be attending as scheduled and if the reason for your absence is an illness.</a:t>
            </a:r>
          </a:p>
          <a:p>
            <a:endParaRPr lang="en-US" dirty="0"/>
          </a:p>
        </p:txBody>
      </p:sp>
    </p:spTree>
    <p:custDataLst>
      <p:tags r:id="rId1"/>
    </p:custDataLst>
    <p:extLst>
      <p:ext uri="{BB962C8B-B14F-4D97-AF65-F5344CB8AC3E}">
        <p14:creationId xmlns:p14="http://schemas.microsoft.com/office/powerpoint/2010/main" val="159502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4725-A698-2158-06BE-C49DCC3A6361}"/>
              </a:ext>
            </a:extLst>
          </p:cNvPr>
          <p:cNvSpPr>
            <a:spLocks noGrp="1"/>
          </p:cNvSpPr>
          <p:nvPr>
            <p:ph type="title"/>
          </p:nvPr>
        </p:nvSpPr>
        <p:spPr/>
        <p:txBody>
          <a:bodyPr/>
          <a:lstStyle/>
          <a:p>
            <a:r>
              <a:rPr lang="en-US" dirty="0"/>
              <a:t>Background Screening</a:t>
            </a:r>
          </a:p>
        </p:txBody>
      </p:sp>
      <p:sp>
        <p:nvSpPr>
          <p:cNvPr id="3" name="Content Placeholder 2">
            <a:extLst>
              <a:ext uri="{FF2B5EF4-FFF2-40B4-BE49-F238E27FC236}">
                <a16:creationId xmlns:a16="http://schemas.microsoft.com/office/drawing/2014/main" id="{F12BAEFD-403E-EB78-A255-03EFFAFA0315}"/>
              </a:ext>
            </a:extLst>
          </p:cNvPr>
          <p:cNvSpPr>
            <a:spLocks noGrp="1"/>
          </p:cNvSpPr>
          <p:nvPr>
            <p:ph idx="1"/>
          </p:nvPr>
        </p:nvSpPr>
        <p:spPr/>
        <p:txBody>
          <a:bodyPr/>
          <a:lstStyle/>
          <a:p>
            <a:r>
              <a:rPr lang="en-US" dirty="0"/>
              <a:t>WinnMed requires a background check or will conduct a simple state court records search.</a:t>
            </a:r>
          </a:p>
          <a:p>
            <a:pPr marL="342900" lvl="1" indent="0">
              <a:buNone/>
            </a:pPr>
            <a:endParaRPr lang="en-US" dirty="0"/>
          </a:p>
          <a:p>
            <a:pPr lvl="1">
              <a:buFont typeface="Wingdings" panose="05000000000000000000" pitchFamily="2" charset="2"/>
              <a:buChar char="q"/>
            </a:pPr>
            <a:r>
              <a:rPr lang="en-US" dirty="0"/>
              <a:t>Schools should provide you with a background screening upon admission for clinical programs.</a:t>
            </a:r>
          </a:p>
          <a:p>
            <a:pPr lvl="1">
              <a:buFont typeface="Wingdings" panose="05000000000000000000" pitchFamily="2" charset="2"/>
              <a:buChar char="q"/>
            </a:pPr>
            <a:r>
              <a:rPr lang="en-US" dirty="0"/>
              <a:t>Students may need to provide authorization to WinnMed Staff to conduct a criminal, sex offender and sanctions check if their school has not provided one to WinnMed.</a:t>
            </a:r>
          </a:p>
          <a:p>
            <a:endParaRPr lang="en-US" dirty="0"/>
          </a:p>
        </p:txBody>
      </p:sp>
    </p:spTree>
    <p:custDataLst>
      <p:tags r:id="rId1"/>
    </p:custDataLst>
    <p:extLst>
      <p:ext uri="{BB962C8B-B14F-4D97-AF65-F5344CB8AC3E}">
        <p14:creationId xmlns:p14="http://schemas.microsoft.com/office/powerpoint/2010/main" val="158758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3DFC-AF11-8C4E-F42D-0982A8348C5D}"/>
              </a:ext>
            </a:extLst>
          </p:cNvPr>
          <p:cNvSpPr>
            <a:spLocks noGrp="1"/>
          </p:cNvSpPr>
          <p:nvPr>
            <p:ph type="title"/>
          </p:nvPr>
        </p:nvSpPr>
        <p:spPr/>
        <p:txBody>
          <a:bodyPr/>
          <a:lstStyle/>
          <a:p>
            <a:r>
              <a:rPr lang="en-US" dirty="0"/>
              <a:t>Conduct and Behavior</a:t>
            </a:r>
          </a:p>
        </p:txBody>
      </p:sp>
      <p:sp>
        <p:nvSpPr>
          <p:cNvPr id="3" name="Content Placeholder 2">
            <a:extLst>
              <a:ext uri="{FF2B5EF4-FFF2-40B4-BE49-F238E27FC236}">
                <a16:creationId xmlns:a16="http://schemas.microsoft.com/office/drawing/2014/main" id="{F2AA511C-465F-0310-BA1C-4301FE46ECAA}"/>
              </a:ext>
            </a:extLst>
          </p:cNvPr>
          <p:cNvSpPr>
            <a:spLocks noGrp="1"/>
          </p:cNvSpPr>
          <p:nvPr>
            <p:ph idx="1"/>
          </p:nvPr>
        </p:nvSpPr>
        <p:spPr/>
        <p:txBody>
          <a:bodyPr/>
          <a:lstStyle/>
          <a:p>
            <a:r>
              <a:rPr lang="en-US" dirty="0"/>
              <a:t>Professional behavior is expected.</a:t>
            </a:r>
          </a:p>
          <a:p>
            <a:r>
              <a:rPr lang="en-US" dirty="0"/>
              <a:t>Discussions should be conducted in a confidential manner.</a:t>
            </a:r>
          </a:p>
          <a:p>
            <a:r>
              <a:rPr lang="en-US" dirty="0"/>
              <a:t>You are expected to be supervised by a WinnMed staff member at all times.</a:t>
            </a:r>
          </a:p>
          <a:p>
            <a:endParaRPr lang="en-US" dirty="0"/>
          </a:p>
        </p:txBody>
      </p:sp>
    </p:spTree>
    <p:custDataLst>
      <p:tags r:id="rId1"/>
    </p:custDataLst>
    <p:extLst>
      <p:ext uri="{BB962C8B-B14F-4D97-AF65-F5344CB8AC3E}">
        <p14:creationId xmlns:p14="http://schemas.microsoft.com/office/powerpoint/2010/main" val="256957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85BB-49E4-A46B-EAC5-5DBB563449D1}"/>
              </a:ext>
            </a:extLst>
          </p:cNvPr>
          <p:cNvSpPr>
            <a:spLocks noGrp="1"/>
          </p:cNvSpPr>
          <p:nvPr>
            <p:ph type="title"/>
          </p:nvPr>
        </p:nvSpPr>
        <p:spPr/>
        <p:txBody>
          <a:bodyPr/>
          <a:lstStyle/>
          <a:p>
            <a:r>
              <a:rPr lang="en-US" dirty="0"/>
              <a:t>Alcohol and Drugs</a:t>
            </a:r>
          </a:p>
        </p:txBody>
      </p:sp>
      <p:sp>
        <p:nvSpPr>
          <p:cNvPr id="3" name="Content Placeholder 2">
            <a:extLst>
              <a:ext uri="{FF2B5EF4-FFF2-40B4-BE49-F238E27FC236}">
                <a16:creationId xmlns:a16="http://schemas.microsoft.com/office/drawing/2014/main" id="{D99F9F73-92D4-0F39-50F6-5A2280BF44EC}"/>
              </a:ext>
            </a:extLst>
          </p:cNvPr>
          <p:cNvSpPr>
            <a:spLocks noGrp="1"/>
          </p:cNvSpPr>
          <p:nvPr>
            <p:ph idx="1"/>
          </p:nvPr>
        </p:nvSpPr>
        <p:spPr/>
        <p:txBody>
          <a:bodyPr>
            <a:normAutofit/>
          </a:bodyPr>
          <a:lstStyle/>
          <a:p>
            <a:pPr marL="0" indent="0">
              <a:buNone/>
            </a:pPr>
            <a:r>
              <a:rPr lang="en-US" sz="3200" dirty="0"/>
              <a:t>WinnMed prohibits the use, possession, transfer and/or sale of alcohol and/or illegal drugs while working, while on all premises owned, leased, or otherwise controlled by WinnMed and while operating any company vehicle, machinery, or equipment.</a:t>
            </a:r>
          </a:p>
          <a:p>
            <a:endParaRPr lang="en-US" sz="3200" dirty="0"/>
          </a:p>
        </p:txBody>
      </p:sp>
    </p:spTree>
    <p:custDataLst>
      <p:tags r:id="rId1"/>
    </p:custDataLst>
    <p:extLst>
      <p:ext uri="{BB962C8B-B14F-4D97-AF65-F5344CB8AC3E}">
        <p14:creationId xmlns:p14="http://schemas.microsoft.com/office/powerpoint/2010/main" val="2769302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E631-BE53-8FC8-1982-9365185D1435}"/>
              </a:ext>
            </a:extLst>
          </p:cNvPr>
          <p:cNvSpPr>
            <a:spLocks noGrp="1"/>
          </p:cNvSpPr>
          <p:nvPr>
            <p:ph type="title"/>
          </p:nvPr>
        </p:nvSpPr>
        <p:spPr/>
        <p:txBody>
          <a:bodyPr/>
          <a:lstStyle/>
          <a:p>
            <a:r>
              <a:rPr lang="en-US" dirty="0"/>
              <a:t>Phones and Mobile Devices</a:t>
            </a:r>
          </a:p>
        </p:txBody>
      </p:sp>
      <p:sp>
        <p:nvSpPr>
          <p:cNvPr id="3" name="Content Placeholder 2">
            <a:extLst>
              <a:ext uri="{FF2B5EF4-FFF2-40B4-BE49-F238E27FC236}">
                <a16:creationId xmlns:a16="http://schemas.microsoft.com/office/drawing/2014/main" id="{3D45B9C3-79BB-6E87-BC98-E905C23B29F7}"/>
              </a:ext>
            </a:extLst>
          </p:cNvPr>
          <p:cNvSpPr>
            <a:spLocks noGrp="1"/>
          </p:cNvSpPr>
          <p:nvPr>
            <p:ph idx="1"/>
          </p:nvPr>
        </p:nvSpPr>
        <p:spPr>
          <a:xfrm>
            <a:off x="357718" y="1791760"/>
            <a:ext cx="6187016" cy="4153143"/>
          </a:xfrm>
        </p:spPr>
        <p:txBody>
          <a:bodyPr>
            <a:normAutofit/>
          </a:bodyPr>
          <a:lstStyle/>
          <a:p>
            <a:r>
              <a:rPr lang="en-US" dirty="0"/>
              <a:t>Personal cell phones must be turned off during your experience and stored with 	your personal belongings.</a:t>
            </a:r>
          </a:p>
          <a:p>
            <a:r>
              <a:rPr lang="en-US" dirty="0"/>
              <a:t>Cell phones and / or cameras are not allowed in patient care areas.</a:t>
            </a:r>
          </a:p>
          <a:p>
            <a:r>
              <a:rPr lang="en-US" dirty="0"/>
              <a:t>Texting or social media use during “work” hours is not allowed.</a:t>
            </a:r>
          </a:p>
          <a:p>
            <a:r>
              <a:rPr lang="en-US" dirty="0"/>
              <a:t>Scheduled breaks (lunch, rest room) would be the appropriate time to check your phone.</a:t>
            </a:r>
          </a:p>
          <a:p>
            <a:r>
              <a:rPr lang="en-US" dirty="0"/>
              <a:t>Please let family and friends know prior to your time at  WinnMed that you are occupied during the hours of your experience, so patient care is not interrupted by your devices.</a:t>
            </a:r>
          </a:p>
          <a:p>
            <a:endParaRPr lang="en-US" dirty="0"/>
          </a:p>
        </p:txBody>
      </p:sp>
      <p:pic>
        <p:nvPicPr>
          <p:cNvPr id="5" name="Picture 4">
            <a:extLst>
              <a:ext uri="{FF2B5EF4-FFF2-40B4-BE49-F238E27FC236}">
                <a16:creationId xmlns:a16="http://schemas.microsoft.com/office/drawing/2014/main" id="{F40E91A8-D20F-4606-D446-0E875B54A1FB}"/>
              </a:ext>
            </a:extLst>
          </p:cNvPr>
          <p:cNvPicPr>
            <a:picLocks noChangeAspect="1"/>
          </p:cNvPicPr>
          <p:nvPr/>
        </p:nvPicPr>
        <p:blipFill>
          <a:blip r:embed="rId3"/>
          <a:stretch>
            <a:fillRect/>
          </a:stretch>
        </p:blipFill>
        <p:spPr>
          <a:xfrm>
            <a:off x="6544734" y="2511794"/>
            <a:ext cx="2121592" cy="2206943"/>
          </a:xfrm>
          <a:prstGeom prst="rect">
            <a:avLst/>
          </a:prstGeom>
        </p:spPr>
      </p:pic>
    </p:spTree>
    <p:custDataLst>
      <p:tags r:id="rId1"/>
    </p:custDataLst>
    <p:extLst>
      <p:ext uri="{BB962C8B-B14F-4D97-AF65-F5344CB8AC3E}">
        <p14:creationId xmlns:p14="http://schemas.microsoft.com/office/powerpoint/2010/main" val="1689256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CA66-17B4-41C0-18D6-68C18E88D06E}"/>
              </a:ext>
            </a:extLst>
          </p:cNvPr>
          <p:cNvSpPr>
            <a:spLocks noGrp="1"/>
          </p:cNvSpPr>
          <p:nvPr>
            <p:ph type="title"/>
          </p:nvPr>
        </p:nvSpPr>
        <p:spPr/>
        <p:txBody>
          <a:bodyPr/>
          <a:lstStyle/>
          <a:p>
            <a:r>
              <a:rPr lang="en-US" dirty="0"/>
              <a:t>Dress Code</a:t>
            </a:r>
          </a:p>
        </p:txBody>
      </p:sp>
      <p:sp>
        <p:nvSpPr>
          <p:cNvPr id="6" name="Content Placeholder 5">
            <a:extLst>
              <a:ext uri="{FF2B5EF4-FFF2-40B4-BE49-F238E27FC236}">
                <a16:creationId xmlns:a16="http://schemas.microsoft.com/office/drawing/2014/main" id="{A3B1B28F-28FB-F756-5FA3-7CD3E14E5D26}"/>
              </a:ext>
            </a:extLst>
          </p:cNvPr>
          <p:cNvSpPr>
            <a:spLocks noGrp="1"/>
          </p:cNvSpPr>
          <p:nvPr>
            <p:ph idx="1"/>
          </p:nvPr>
        </p:nvSpPr>
        <p:spPr>
          <a:xfrm>
            <a:off x="552450" y="1461560"/>
            <a:ext cx="7886700" cy="4153143"/>
          </a:xfrm>
        </p:spPr>
        <p:txBody>
          <a:bodyPr/>
          <a:lstStyle/>
          <a:p>
            <a:r>
              <a:rPr lang="en-US" dirty="0"/>
              <a:t>Professional attire helps establish professionalism, pride, and respect for the organization. All students must adhere to the dress code.</a:t>
            </a:r>
          </a:p>
          <a:p>
            <a:endParaRPr lang="en-US" dirty="0"/>
          </a:p>
        </p:txBody>
      </p:sp>
      <p:pic>
        <p:nvPicPr>
          <p:cNvPr id="7" name="Picture 6">
            <a:extLst>
              <a:ext uri="{FF2B5EF4-FFF2-40B4-BE49-F238E27FC236}">
                <a16:creationId xmlns:a16="http://schemas.microsoft.com/office/drawing/2014/main" id="{40F72B1F-6B96-F271-FE37-8A3A3FD0CDFC}"/>
              </a:ext>
            </a:extLst>
          </p:cNvPr>
          <p:cNvPicPr>
            <a:picLocks noChangeAspect="1"/>
          </p:cNvPicPr>
          <p:nvPr/>
        </p:nvPicPr>
        <p:blipFill>
          <a:blip r:embed="rId3"/>
          <a:stretch>
            <a:fillRect/>
          </a:stretch>
        </p:blipFill>
        <p:spPr>
          <a:xfrm>
            <a:off x="388207" y="2734159"/>
            <a:ext cx="3127683" cy="3062577"/>
          </a:xfrm>
          <a:prstGeom prst="rect">
            <a:avLst/>
          </a:prstGeom>
        </p:spPr>
      </p:pic>
      <p:pic>
        <p:nvPicPr>
          <p:cNvPr id="8" name="Picture 7">
            <a:extLst>
              <a:ext uri="{FF2B5EF4-FFF2-40B4-BE49-F238E27FC236}">
                <a16:creationId xmlns:a16="http://schemas.microsoft.com/office/drawing/2014/main" id="{E29EB689-6895-36B4-D727-6E8AE7CBC6FE}"/>
              </a:ext>
            </a:extLst>
          </p:cNvPr>
          <p:cNvPicPr>
            <a:picLocks noChangeAspect="1"/>
          </p:cNvPicPr>
          <p:nvPr/>
        </p:nvPicPr>
        <p:blipFill>
          <a:blip r:embed="rId4"/>
          <a:stretch>
            <a:fillRect/>
          </a:stretch>
        </p:blipFill>
        <p:spPr>
          <a:xfrm>
            <a:off x="5058781" y="2281758"/>
            <a:ext cx="3697012" cy="3697012"/>
          </a:xfrm>
          <a:prstGeom prst="rect">
            <a:avLst/>
          </a:prstGeom>
        </p:spPr>
      </p:pic>
      <p:pic>
        <p:nvPicPr>
          <p:cNvPr id="9" name="Picture 8">
            <a:extLst>
              <a:ext uri="{FF2B5EF4-FFF2-40B4-BE49-F238E27FC236}">
                <a16:creationId xmlns:a16="http://schemas.microsoft.com/office/drawing/2014/main" id="{283C16F6-C218-F9A3-DABD-70C232578042}"/>
              </a:ext>
            </a:extLst>
          </p:cNvPr>
          <p:cNvPicPr>
            <a:picLocks noChangeAspect="1"/>
          </p:cNvPicPr>
          <p:nvPr/>
        </p:nvPicPr>
        <p:blipFill>
          <a:blip r:embed="rId5"/>
          <a:stretch>
            <a:fillRect/>
          </a:stretch>
        </p:blipFill>
        <p:spPr>
          <a:xfrm>
            <a:off x="3487576" y="2903652"/>
            <a:ext cx="1571205" cy="2711051"/>
          </a:xfrm>
          <a:prstGeom prst="rect">
            <a:avLst/>
          </a:prstGeom>
        </p:spPr>
      </p:pic>
    </p:spTree>
    <p:custDataLst>
      <p:tags r:id="rId1"/>
    </p:custDataLst>
    <p:extLst>
      <p:ext uri="{BB962C8B-B14F-4D97-AF65-F5344CB8AC3E}">
        <p14:creationId xmlns:p14="http://schemas.microsoft.com/office/powerpoint/2010/main" val="831019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2FD50-0BAD-299C-C950-451F73D1CFEE}"/>
              </a:ext>
            </a:extLst>
          </p:cNvPr>
          <p:cNvSpPr>
            <a:spLocks noGrp="1"/>
          </p:cNvSpPr>
          <p:nvPr>
            <p:ph type="title"/>
          </p:nvPr>
        </p:nvSpPr>
        <p:spPr/>
        <p:txBody>
          <a:bodyPr/>
          <a:lstStyle/>
          <a:p>
            <a:r>
              <a:rPr lang="en-US" dirty="0"/>
              <a:t>Dress Code Cont.</a:t>
            </a:r>
          </a:p>
        </p:txBody>
      </p:sp>
      <p:sp>
        <p:nvSpPr>
          <p:cNvPr id="3" name="Content Placeholder 2">
            <a:extLst>
              <a:ext uri="{FF2B5EF4-FFF2-40B4-BE49-F238E27FC236}">
                <a16:creationId xmlns:a16="http://schemas.microsoft.com/office/drawing/2014/main" id="{F50A62D1-1EA9-4932-5F52-1B861F975920}"/>
              </a:ext>
            </a:extLst>
          </p:cNvPr>
          <p:cNvSpPr>
            <a:spLocks noGrp="1"/>
          </p:cNvSpPr>
          <p:nvPr>
            <p:ph idx="1"/>
          </p:nvPr>
        </p:nvSpPr>
        <p:spPr>
          <a:xfrm>
            <a:off x="188383" y="1690689"/>
            <a:ext cx="4671483" cy="4153143"/>
          </a:xfrm>
        </p:spPr>
        <p:txBody>
          <a:bodyPr>
            <a:normAutofit fontScale="77500" lnSpcReduction="20000"/>
          </a:bodyPr>
          <a:lstStyle/>
          <a:p>
            <a:pPr marL="0" indent="0">
              <a:buNone/>
            </a:pPr>
            <a:r>
              <a:rPr lang="en-US" sz="2500" b="1" dirty="0"/>
              <a:t>ACCEPTABLE</a:t>
            </a:r>
            <a:endParaRPr lang="en-US" sz="2500" dirty="0"/>
          </a:p>
          <a:p>
            <a:r>
              <a:rPr lang="en-US" dirty="0"/>
              <a:t>School uniform or solid scrubs are acceptable.</a:t>
            </a:r>
          </a:p>
          <a:p>
            <a:r>
              <a:rPr lang="en-US" dirty="0"/>
              <a:t>WinnMed prefers a black or white long sleeved shirt under your scrubs if one is needed.</a:t>
            </a:r>
          </a:p>
          <a:p>
            <a:r>
              <a:rPr lang="en-US" dirty="0"/>
              <a:t>Clean tennis shoes or work shoes must be worn with your scrubs/uniform.</a:t>
            </a:r>
          </a:p>
          <a:p>
            <a:r>
              <a:rPr lang="en-US" dirty="0"/>
              <a:t>Surgery will provide you with WinnMed issued scrubs for the day.</a:t>
            </a:r>
          </a:p>
          <a:p>
            <a:r>
              <a:rPr lang="en-US" dirty="0"/>
              <a:t>Black, tan, gray or brown khaki type or dress pants. (appropriate in the Rehab dept. also)</a:t>
            </a:r>
          </a:p>
          <a:p>
            <a:r>
              <a:rPr lang="en-US" dirty="0"/>
              <a:t>Skirts (must be no more than 2 inches above knee)</a:t>
            </a:r>
          </a:p>
          <a:p>
            <a:r>
              <a:rPr lang="en-US" dirty="0"/>
              <a:t>Closed toe shoes are required</a:t>
            </a:r>
          </a:p>
          <a:p>
            <a:r>
              <a:rPr lang="en-US" dirty="0"/>
              <a:t>Ties project professionalism, but are not required at  WinnMed</a:t>
            </a:r>
          </a:p>
          <a:p>
            <a:endParaRPr lang="en-US" dirty="0"/>
          </a:p>
          <a:p>
            <a:pPr lvl="1"/>
            <a:endParaRPr lang="en-US" dirty="0"/>
          </a:p>
        </p:txBody>
      </p:sp>
      <p:sp>
        <p:nvSpPr>
          <p:cNvPr id="4" name="Content Placeholder 2">
            <a:extLst>
              <a:ext uri="{FF2B5EF4-FFF2-40B4-BE49-F238E27FC236}">
                <a16:creationId xmlns:a16="http://schemas.microsoft.com/office/drawing/2014/main" id="{46822FA2-B4F1-E71D-C78D-C1CE9B724777}"/>
              </a:ext>
            </a:extLst>
          </p:cNvPr>
          <p:cNvSpPr txBox="1">
            <a:spLocks/>
          </p:cNvSpPr>
          <p:nvPr/>
        </p:nvSpPr>
        <p:spPr>
          <a:xfrm>
            <a:off x="4919133" y="1690689"/>
            <a:ext cx="4104217" cy="4153143"/>
          </a:xfrm>
          <a:prstGeom prst="rect">
            <a:avLst/>
          </a:prstGeom>
        </p:spPr>
        <p:txBody>
          <a:bodyPr vert="horz" lIns="0" tIns="0" rIns="0" bIns="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UN-ACCEPTABLE</a:t>
            </a:r>
            <a:endParaRPr lang="en-US" dirty="0"/>
          </a:p>
          <a:p>
            <a:pPr lvl="1"/>
            <a:r>
              <a:rPr lang="en-US" dirty="0"/>
              <a:t>Denim</a:t>
            </a:r>
          </a:p>
          <a:p>
            <a:pPr lvl="1"/>
            <a:r>
              <a:rPr lang="en-US" dirty="0"/>
              <a:t>T-shirts</a:t>
            </a:r>
          </a:p>
          <a:p>
            <a:pPr lvl="1"/>
            <a:r>
              <a:rPr lang="en-US" dirty="0"/>
              <a:t>Sweatshirts or hoodies</a:t>
            </a:r>
          </a:p>
          <a:p>
            <a:pPr lvl="1"/>
            <a:r>
              <a:rPr lang="en-US" dirty="0"/>
              <a:t>Shorts</a:t>
            </a:r>
          </a:p>
          <a:p>
            <a:pPr lvl="1"/>
            <a:r>
              <a:rPr lang="en-US" dirty="0"/>
              <a:t>Sleeveless or low cut tops</a:t>
            </a:r>
          </a:p>
          <a:p>
            <a:pPr lvl="1"/>
            <a:r>
              <a:rPr lang="en-US" dirty="0"/>
              <a:t>Shirts with logos or images</a:t>
            </a:r>
          </a:p>
          <a:p>
            <a:pPr lvl="1"/>
            <a:r>
              <a:rPr lang="en-US" dirty="0"/>
              <a:t>Flip flops/casual sandals/open toe</a:t>
            </a:r>
          </a:p>
          <a:p>
            <a:pPr lvl="1"/>
            <a:r>
              <a:rPr lang="en-US" dirty="0"/>
              <a:t>Skorts or mini skirts</a:t>
            </a:r>
          </a:p>
          <a:p>
            <a:pPr lvl="1"/>
            <a:r>
              <a:rPr lang="en-US" dirty="0"/>
              <a:t>Stretch pants/ leggings, yoga pants</a:t>
            </a:r>
          </a:p>
          <a:p>
            <a:pPr marL="342900" lvl="1" indent="0">
              <a:buNone/>
            </a:pPr>
            <a:r>
              <a:rPr lang="en-US" dirty="0"/>
              <a:t>or athletic wear</a:t>
            </a:r>
          </a:p>
          <a:p>
            <a:pPr lvl="1"/>
            <a:r>
              <a:rPr lang="en-US" dirty="0"/>
              <a:t>Artificial fingernails are not allowed in 	patient care areas due to infection control concerns.</a:t>
            </a:r>
          </a:p>
          <a:p>
            <a:pPr lvl="1"/>
            <a:r>
              <a:rPr lang="en-US" dirty="0"/>
              <a:t>Nail polish in patient care areas is generally discouraged.</a:t>
            </a:r>
          </a:p>
          <a:p>
            <a:pPr marL="342900" lvl="1" indent="0">
              <a:buNone/>
            </a:pPr>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CEC7D451-0A7B-74E6-C7E2-E62BD9CE494A}"/>
              </a:ext>
            </a:extLst>
          </p:cNvPr>
          <p:cNvPicPr>
            <a:picLocks noChangeAspect="1"/>
          </p:cNvPicPr>
          <p:nvPr/>
        </p:nvPicPr>
        <p:blipFill>
          <a:blip r:embed="rId3"/>
          <a:stretch>
            <a:fillRect/>
          </a:stretch>
        </p:blipFill>
        <p:spPr>
          <a:xfrm>
            <a:off x="7318123" y="166557"/>
            <a:ext cx="1444877" cy="1524132"/>
          </a:xfrm>
          <a:prstGeom prst="rect">
            <a:avLst/>
          </a:prstGeom>
        </p:spPr>
      </p:pic>
    </p:spTree>
    <p:custDataLst>
      <p:tags r:id="rId1"/>
    </p:custDataLst>
    <p:extLst>
      <p:ext uri="{BB962C8B-B14F-4D97-AF65-F5344CB8AC3E}">
        <p14:creationId xmlns:p14="http://schemas.microsoft.com/office/powerpoint/2010/main" val="293191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69EE-C2B3-FA67-4ECD-2D1A518F70F6}"/>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4B48E3DB-8DBC-A466-9B47-86A9A6DB093D}"/>
              </a:ext>
            </a:extLst>
          </p:cNvPr>
          <p:cNvSpPr>
            <a:spLocks noGrp="1"/>
          </p:cNvSpPr>
          <p:nvPr>
            <p:ph idx="1"/>
          </p:nvPr>
        </p:nvSpPr>
        <p:spPr/>
        <p:txBody>
          <a:bodyPr/>
          <a:lstStyle/>
          <a:p>
            <a:r>
              <a:rPr lang="en-US" dirty="0"/>
              <a:t>WinnMed is dedicated to providing students interested in health careers the opportunity to learn about rural healthcare in the hospital or clinic setting.</a:t>
            </a:r>
          </a:p>
          <a:p>
            <a:r>
              <a:rPr lang="en-US" dirty="0"/>
              <a:t>Aspects of the student experience are coordinated through the Education Office. Please go through Education rather than contacting our staff directly.</a:t>
            </a:r>
          </a:p>
          <a:p>
            <a:r>
              <a:rPr lang="en-US" dirty="0"/>
              <a:t>If you have any questions regarding the material presented in this orientation, please contact the </a:t>
            </a:r>
            <a:r>
              <a:rPr lang="en-US" dirty="0">
                <a:hlinkClick r:id="rId3"/>
              </a:rPr>
              <a:t>Education Department</a:t>
            </a:r>
            <a:r>
              <a:rPr lang="en-US" dirty="0"/>
              <a:t>.</a:t>
            </a:r>
          </a:p>
          <a:p>
            <a:endParaRPr lang="en-US" dirty="0"/>
          </a:p>
        </p:txBody>
      </p:sp>
    </p:spTree>
    <p:custDataLst>
      <p:tags r:id="rId1"/>
    </p:custDataLst>
    <p:extLst>
      <p:ext uri="{BB962C8B-B14F-4D97-AF65-F5344CB8AC3E}">
        <p14:creationId xmlns:p14="http://schemas.microsoft.com/office/powerpoint/2010/main" val="375670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10C6-75FD-4B96-D12F-0AB21B9792D5}"/>
              </a:ext>
            </a:extLst>
          </p:cNvPr>
          <p:cNvSpPr>
            <a:spLocks noGrp="1"/>
          </p:cNvSpPr>
          <p:nvPr>
            <p:ph type="title"/>
          </p:nvPr>
        </p:nvSpPr>
        <p:spPr/>
        <p:txBody>
          <a:bodyPr/>
          <a:lstStyle/>
          <a:p>
            <a:r>
              <a:rPr lang="en-US" dirty="0"/>
              <a:t>Tattoos and Other Body Art</a:t>
            </a:r>
          </a:p>
        </p:txBody>
      </p:sp>
      <p:sp>
        <p:nvSpPr>
          <p:cNvPr id="3" name="Content Placeholder 2">
            <a:extLst>
              <a:ext uri="{FF2B5EF4-FFF2-40B4-BE49-F238E27FC236}">
                <a16:creationId xmlns:a16="http://schemas.microsoft.com/office/drawing/2014/main" id="{54977AB0-43C6-C2C1-180C-7B75F40BCF0C}"/>
              </a:ext>
            </a:extLst>
          </p:cNvPr>
          <p:cNvSpPr>
            <a:spLocks noGrp="1"/>
          </p:cNvSpPr>
          <p:nvPr>
            <p:ph idx="1"/>
          </p:nvPr>
        </p:nvSpPr>
        <p:spPr/>
        <p:txBody>
          <a:bodyPr/>
          <a:lstStyle/>
          <a:p>
            <a:r>
              <a:rPr lang="en-US" dirty="0"/>
              <a:t>We do NOT allow offensive tattoos;  the preference is to have all tattoos covered if possible.</a:t>
            </a:r>
          </a:p>
          <a:p>
            <a:r>
              <a:rPr lang="en-US" dirty="0"/>
              <a:t>Limit ear piercings to three earrings per ear. No bars or gauges.</a:t>
            </a:r>
          </a:p>
          <a:p>
            <a:endParaRPr lang="en-US" dirty="0"/>
          </a:p>
        </p:txBody>
      </p:sp>
    </p:spTree>
    <p:custDataLst>
      <p:tags r:id="rId1"/>
    </p:custDataLst>
    <p:extLst>
      <p:ext uri="{BB962C8B-B14F-4D97-AF65-F5344CB8AC3E}">
        <p14:creationId xmlns:p14="http://schemas.microsoft.com/office/powerpoint/2010/main" val="428227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6BD7-AB98-C364-78AA-46124AA6DB00}"/>
              </a:ext>
            </a:extLst>
          </p:cNvPr>
          <p:cNvSpPr>
            <a:spLocks noGrp="1"/>
          </p:cNvSpPr>
          <p:nvPr>
            <p:ph type="title"/>
          </p:nvPr>
        </p:nvSpPr>
        <p:spPr/>
        <p:txBody>
          <a:bodyPr/>
          <a:lstStyle/>
          <a:p>
            <a:r>
              <a:rPr lang="en-US" dirty="0"/>
              <a:t>Hygiene</a:t>
            </a:r>
          </a:p>
        </p:txBody>
      </p:sp>
      <p:sp>
        <p:nvSpPr>
          <p:cNvPr id="3" name="Content Placeholder 2">
            <a:extLst>
              <a:ext uri="{FF2B5EF4-FFF2-40B4-BE49-F238E27FC236}">
                <a16:creationId xmlns:a16="http://schemas.microsoft.com/office/drawing/2014/main" id="{3958A4D3-FFB5-6DEC-1C45-5E8F43E4CA0E}"/>
              </a:ext>
            </a:extLst>
          </p:cNvPr>
          <p:cNvSpPr>
            <a:spLocks noGrp="1"/>
          </p:cNvSpPr>
          <p:nvPr>
            <p:ph idx="1"/>
          </p:nvPr>
        </p:nvSpPr>
        <p:spPr/>
        <p:txBody>
          <a:bodyPr/>
          <a:lstStyle/>
          <a:p>
            <a:r>
              <a:rPr lang="en-US" dirty="0"/>
              <a:t>All students should maintain good hygiene.</a:t>
            </a:r>
          </a:p>
          <a:p>
            <a:r>
              <a:rPr lang="en-US" dirty="0"/>
              <a:t>This includes:</a:t>
            </a:r>
          </a:p>
          <a:p>
            <a:pPr lvl="1"/>
            <a:r>
              <a:rPr lang="en-US" dirty="0"/>
              <a:t>Neat and clean clothing and hair</a:t>
            </a:r>
          </a:p>
          <a:p>
            <a:pPr lvl="1"/>
            <a:r>
              <a:rPr lang="en-US" dirty="0"/>
              <a:t>Absence of offensive body odor</a:t>
            </a:r>
          </a:p>
          <a:p>
            <a:pPr lvl="1"/>
            <a:r>
              <a:rPr lang="en-US" dirty="0"/>
              <a:t>Well maintained hair and facial hair</a:t>
            </a:r>
          </a:p>
          <a:p>
            <a:pPr lvl="1"/>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603773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3014-A4C5-27D3-6218-1E3FC8472776}"/>
              </a:ext>
            </a:extLst>
          </p:cNvPr>
          <p:cNvSpPr>
            <a:spLocks noGrp="1"/>
          </p:cNvSpPr>
          <p:nvPr>
            <p:ph type="title"/>
          </p:nvPr>
        </p:nvSpPr>
        <p:spPr/>
        <p:txBody>
          <a:bodyPr/>
          <a:lstStyle/>
          <a:p>
            <a:r>
              <a:rPr lang="en-US" dirty="0"/>
              <a:t>Customer Service/ Courtesy</a:t>
            </a:r>
          </a:p>
        </p:txBody>
      </p:sp>
      <p:sp>
        <p:nvSpPr>
          <p:cNvPr id="3" name="Content Placeholder 2">
            <a:extLst>
              <a:ext uri="{FF2B5EF4-FFF2-40B4-BE49-F238E27FC236}">
                <a16:creationId xmlns:a16="http://schemas.microsoft.com/office/drawing/2014/main" id="{3E9CD057-555A-5C6D-DEE5-5BD462C49B47}"/>
              </a:ext>
            </a:extLst>
          </p:cNvPr>
          <p:cNvSpPr>
            <a:spLocks noGrp="1"/>
          </p:cNvSpPr>
          <p:nvPr>
            <p:ph idx="1"/>
          </p:nvPr>
        </p:nvSpPr>
        <p:spPr>
          <a:xfrm>
            <a:off x="475191" y="1371600"/>
            <a:ext cx="8193617" cy="4741333"/>
          </a:xfrm>
        </p:spPr>
        <p:txBody>
          <a:bodyPr>
            <a:normAutofit lnSpcReduction="10000"/>
          </a:bodyPr>
          <a:lstStyle/>
          <a:p>
            <a:r>
              <a:rPr lang="en-US" dirty="0"/>
              <a:t>All students will display courtesy, friendliness, and a caring attitude toward fellow students, staff, patients, volunteers, and visitors.</a:t>
            </a:r>
          </a:p>
          <a:p>
            <a:r>
              <a:rPr lang="en-US" dirty="0"/>
              <a:t>Acknowledge and greet each person you meet or talk with in a courteous manner.</a:t>
            </a:r>
          </a:p>
          <a:p>
            <a:r>
              <a:rPr lang="en-US" dirty="0"/>
              <a:t>Display patience</a:t>
            </a:r>
          </a:p>
          <a:p>
            <a:r>
              <a:rPr lang="en-US" dirty="0"/>
              <a:t>Make eye contact</a:t>
            </a:r>
          </a:p>
          <a:p>
            <a:r>
              <a:rPr lang="en-US" dirty="0"/>
              <a:t>Smile</a:t>
            </a:r>
          </a:p>
          <a:p>
            <a:r>
              <a:rPr lang="en-US" dirty="0"/>
              <a:t>Show respect</a:t>
            </a:r>
          </a:p>
          <a:p>
            <a:r>
              <a:rPr lang="en-US" dirty="0"/>
              <a:t>Use each person’s name when you know it, and use the appropriate title. It is ok to ask for a preferred pronoun and it is ok to share your pronouns.</a:t>
            </a:r>
          </a:p>
          <a:p>
            <a:r>
              <a:rPr lang="en-US" b="1" dirty="0"/>
              <a:t>Never use:</a:t>
            </a:r>
          </a:p>
          <a:p>
            <a:pPr lvl="1">
              <a:buFont typeface="Wingdings" panose="05000000000000000000" pitchFamily="2" charset="2"/>
              <a:buChar char="q"/>
            </a:pPr>
            <a:r>
              <a:rPr lang="en-US" dirty="0"/>
              <a:t>Honey</a:t>
            </a:r>
          </a:p>
          <a:p>
            <a:pPr lvl="1">
              <a:buFont typeface="Wingdings" panose="05000000000000000000" pitchFamily="2" charset="2"/>
              <a:buChar char="q"/>
            </a:pPr>
            <a:r>
              <a:rPr lang="en-US" dirty="0"/>
              <a:t>Dear</a:t>
            </a:r>
          </a:p>
          <a:p>
            <a:pPr lvl="1">
              <a:buFont typeface="Wingdings" panose="05000000000000000000" pitchFamily="2" charset="2"/>
              <a:buChar char="q"/>
            </a:pPr>
            <a:r>
              <a:rPr lang="en-US" dirty="0"/>
              <a:t>Sweetie</a:t>
            </a:r>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893212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CCCD-41F5-DF59-7C50-C47C7FF7D7F1}"/>
              </a:ext>
            </a:extLst>
          </p:cNvPr>
          <p:cNvSpPr>
            <a:spLocks noGrp="1"/>
          </p:cNvSpPr>
          <p:nvPr>
            <p:ph type="title"/>
          </p:nvPr>
        </p:nvSpPr>
        <p:spPr/>
        <p:txBody>
          <a:bodyPr/>
          <a:lstStyle/>
          <a:p>
            <a:r>
              <a:rPr lang="en-US" dirty="0"/>
              <a:t>Customer Service / Courtesy Cont.</a:t>
            </a:r>
          </a:p>
        </p:txBody>
      </p:sp>
      <p:sp>
        <p:nvSpPr>
          <p:cNvPr id="3" name="Content Placeholder 2">
            <a:extLst>
              <a:ext uri="{FF2B5EF4-FFF2-40B4-BE49-F238E27FC236}">
                <a16:creationId xmlns:a16="http://schemas.microsoft.com/office/drawing/2014/main" id="{44B7CB66-FE17-B659-649B-2231E68D1CDC}"/>
              </a:ext>
            </a:extLst>
          </p:cNvPr>
          <p:cNvSpPr>
            <a:spLocks noGrp="1"/>
          </p:cNvSpPr>
          <p:nvPr>
            <p:ph idx="1"/>
          </p:nvPr>
        </p:nvSpPr>
        <p:spPr>
          <a:xfrm>
            <a:off x="628651" y="1825627"/>
            <a:ext cx="5849062" cy="4153143"/>
          </a:xfrm>
        </p:spPr>
        <p:txBody>
          <a:bodyPr/>
          <a:lstStyle/>
          <a:p>
            <a:r>
              <a:rPr lang="en-US" dirty="0"/>
              <a:t>Knock before entering a patient’s room or procedure area.</a:t>
            </a:r>
          </a:p>
          <a:p>
            <a:r>
              <a:rPr lang="en-US" dirty="0"/>
              <a:t>Ask permission of the patient for everything.</a:t>
            </a:r>
          </a:p>
          <a:p>
            <a:r>
              <a:rPr lang="en-US" dirty="0"/>
              <a:t>Be respectful of the patient’s wishes if they do not want a student present.</a:t>
            </a:r>
          </a:p>
          <a:p>
            <a:endParaRPr lang="en-US" dirty="0"/>
          </a:p>
        </p:txBody>
      </p:sp>
      <p:pic>
        <p:nvPicPr>
          <p:cNvPr id="4" name="Picture 3">
            <a:extLst>
              <a:ext uri="{FF2B5EF4-FFF2-40B4-BE49-F238E27FC236}">
                <a16:creationId xmlns:a16="http://schemas.microsoft.com/office/drawing/2014/main" id="{938E1368-67AE-7D4A-EF5A-CEF7EC323B19}"/>
              </a:ext>
            </a:extLst>
          </p:cNvPr>
          <p:cNvPicPr>
            <a:picLocks noChangeAspect="1"/>
          </p:cNvPicPr>
          <p:nvPr/>
        </p:nvPicPr>
        <p:blipFill>
          <a:blip r:embed="rId3"/>
          <a:stretch>
            <a:fillRect/>
          </a:stretch>
        </p:blipFill>
        <p:spPr>
          <a:xfrm>
            <a:off x="6477713" y="1825627"/>
            <a:ext cx="2085013" cy="2085013"/>
          </a:xfrm>
          <a:prstGeom prst="rect">
            <a:avLst/>
          </a:prstGeom>
        </p:spPr>
      </p:pic>
    </p:spTree>
    <p:custDataLst>
      <p:tags r:id="rId1"/>
    </p:custDataLst>
    <p:extLst>
      <p:ext uri="{BB962C8B-B14F-4D97-AF65-F5344CB8AC3E}">
        <p14:creationId xmlns:p14="http://schemas.microsoft.com/office/powerpoint/2010/main" val="2317023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94B8-B82E-9A8B-95EF-237E0DB35600}"/>
              </a:ext>
            </a:extLst>
          </p:cNvPr>
          <p:cNvSpPr>
            <a:spLocks noGrp="1"/>
          </p:cNvSpPr>
          <p:nvPr>
            <p:ph type="title"/>
          </p:nvPr>
        </p:nvSpPr>
        <p:spPr/>
        <p:txBody>
          <a:bodyPr/>
          <a:lstStyle/>
          <a:p>
            <a:r>
              <a:rPr lang="en-US" dirty="0"/>
              <a:t>Diversity and Inclusion</a:t>
            </a:r>
          </a:p>
        </p:txBody>
      </p:sp>
      <p:sp>
        <p:nvSpPr>
          <p:cNvPr id="3" name="Content Placeholder 2">
            <a:extLst>
              <a:ext uri="{FF2B5EF4-FFF2-40B4-BE49-F238E27FC236}">
                <a16:creationId xmlns:a16="http://schemas.microsoft.com/office/drawing/2014/main" id="{ED9196C3-696B-76DE-7D22-E8EDEAB1B258}"/>
              </a:ext>
            </a:extLst>
          </p:cNvPr>
          <p:cNvSpPr>
            <a:spLocks noGrp="1"/>
          </p:cNvSpPr>
          <p:nvPr>
            <p:ph idx="1"/>
          </p:nvPr>
        </p:nvSpPr>
        <p:spPr/>
        <p:txBody>
          <a:bodyPr>
            <a:normAutofit/>
          </a:bodyPr>
          <a:lstStyle/>
          <a:p>
            <a:pPr marL="0" indent="0">
              <a:buNone/>
            </a:pPr>
            <a:r>
              <a:rPr lang="en-US" sz="2800" dirty="0"/>
              <a:t>WinnMed is committed to providing equitable access to care, services, and employment without discrimination based on race, color, gender, sexual orientation, gender identity, age, national origin, religion, disability, or communicable disease status. We strive to accommodate individual needs and ensure inclusive participation across all programs and activities.</a:t>
            </a:r>
          </a:p>
        </p:txBody>
      </p:sp>
    </p:spTree>
    <p:custDataLst>
      <p:tags r:id="rId1"/>
    </p:custDataLst>
    <p:extLst>
      <p:ext uri="{BB962C8B-B14F-4D97-AF65-F5344CB8AC3E}">
        <p14:creationId xmlns:p14="http://schemas.microsoft.com/office/powerpoint/2010/main" val="1876141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F74AE-EDA5-4DCB-FBC6-05FD2116809D}"/>
              </a:ext>
            </a:extLst>
          </p:cNvPr>
          <p:cNvSpPr>
            <a:spLocks noGrp="1"/>
          </p:cNvSpPr>
          <p:nvPr>
            <p:ph type="title"/>
          </p:nvPr>
        </p:nvSpPr>
        <p:spPr/>
        <p:txBody>
          <a:bodyPr/>
          <a:lstStyle/>
          <a:p>
            <a:r>
              <a:rPr lang="en-US" dirty="0"/>
              <a:t>Language Services</a:t>
            </a:r>
          </a:p>
        </p:txBody>
      </p:sp>
      <p:sp>
        <p:nvSpPr>
          <p:cNvPr id="3" name="Content Placeholder 2">
            <a:extLst>
              <a:ext uri="{FF2B5EF4-FFF2-40B4-BE49-F238E27FC236}">
                <a16:creationId xmlns:a16="http://schemas.microsoft.com/office/drawing/2014/main" id="{F5677F10-7679-20C9-8E54-3BB862CD36BD}"/>
              </a:ext>
            </a:extLst>
          </p:cNvPr>
          <p:cNvSpPr>
            <a:spLocks noGrp="1"/>
          </p:cNvSpPr>
          <p:nvPr>
            <p:ph idx="1"/>
          </p:nvPr>
        </p:nvSpPr>
        <p:spPr/>
        <p:txBody>
          <a:bodyPr/>
          <a:lstStyle/>
          <a:p>
            <a:r>
              <a:rPr lang="en-US" dirty="0"/>
              <a:t>Interpretive services are provided to patients and/or family members when requested or identified as a need.</a:t>
            </a:r>
          </a:p>
          <a:p>
            <a:r>
              <a:rPr lang="en-US" dirty="0"/>
              <a:t>Medical language interpreters meet qualifications and have training in medical interpretation. Most are certified to assure professional, competent and safe service.</a:t>
            </a:r>
          </a:p>
          <a:p>
            <a:r>
              <a:rPr lang="en-US" dirty="0"/>
              <a:t>Please keep patient safety in mind when an interpreter is needed and notify a WinnMed Staff member.</a:t>
            </a:r>
          </a:p>
          <a:p>
            <a:endParaRPr lang="en-US" dirty="0"/>
          </a:p>
        </p:txBody>
      </p:sp>
    </p:spTree>
    <p:custDataLst>
      <p:tags r:id="rId1"/>
    </p:custDataLst>
    <p:extLst>
      <p:ext uri="{BB962C8B-B14F-4D97-AF65-F5344CB8AC3E}">
        <p14:creationId xmlns:p14="http://schemas.microsoft.com/office/powerpoint/2010/main" val="4174334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C2BB-83DB-6BC3-F16A-0D25B636DAAF}"/>
              </a:ext>
            </a:extLst>
          </p:cNvPr>
          <p:cNvSpPr>
            <a:spLocks noGrp="1"/>
          </p:cNvSpPr>
          <p:nvPr>
            <p:ph type="title"/>
          </p:nvPr>
        </p:nvSpPr>
        <p:spPr/>
        <p:txBody>
          <a:bodyPr/>
          <a:lstStyle/>
          <a:p>
            <a:r>
              <a:rPr lang="en-US" dirty="0"/>
              <a:t>Facility Safety</a:t>
            </a:r>
          </a:p>
        </p:txBody>
      </p:sp>
      <p:sp>
        <p:nvSpPr>
          <p:cNvPr id="3" name="Content Placeholder 2">
            <a:extLst>
              <a:ext uri="{FF2B5EF4-FFF2-40B4-BE49-F238E27FC236}">
                <a16:creationId xmlns:a16="http://schemas.microsoft.com/office/drawing/2014/main" id="{1E1FD7CC-6CEC-1CCA-2E01-6D86E073A50A}"/>
              </a:ext>
            </a:extLst>
          </p:cNvPr>
          <p:cNvSpPr>
            <a:spLocks noGrp="1"/>
          </p:cNvSpPr>
          <p:nvPr>
            <p:ph idx="1"/>
          </p:nvPr>
        </p:nvSpPr>
        <p:spPr>
          <a:xfrm>
            <a:off x="628650" y="1825627"/>
            <a:ext cx="3223683" cy="4153143"/>
          </a:xfrm>
        </p:spPr>
        <p:txBody>
          <a:bodyPr/>
          <a:lstStyle/>
          <a:p>
            <a:r>
              <a:rPr lang="en-US" dirty="0"/>
              <a:t>General Safety</a:t>
            </a:r>
          </a:p>
          <a:p>
            <a:r>
              <a:rPr lang="en-US" dirty="0"/>
              <a:t> Fire Safety </a:t>
            </a:r>
          </a:p>
          <a:p>
            <a:r>
              <a:rPr lang="en-US" dirty="0"/>
              <a:t> Safety Codes</a:t>
            </a:r>
          </a:p>
          <a:p>
            <a:r>
              <a:rPr lang="en-US" dirty="0"/>
              <a:t> Infection Control</a:t>
            </a:r>
          </a:p>
          <a:p>
            <a:endParaRPr lang="en-US" dirty="0"/>
          </a:p>
        </p:txBody>
      </p:sp>
      <p:pic>
        <p:nvPicPr>
          <p:cNvPr id="4" name="Picture 3">
            <a:extLst>
              <a:ext uri="{FF2B5EF4-FFF2-40B4-BE49-F238E27FC236}">
                <a16:creationId xmlns:a16="http://schemas.microsoft.com/office/drawing/2014/main" id="{2A2061C3-1600-CD2A-10C9-6316F816F145}"/>
              </a:ext>
            </a:extLst>
          </p:cNvPr>
          <p:cNvPicPr>
            <a:picLocks noChangeAspect="1"/>
          </p:cNvPicPr>
          <p:nvPr/>
        </p:nvPicPr>
        <p:blipFill>
          <a:blip r:embed="rId3"/>
          <a:stretch>
            <a:fillRect/>
          </a:stretch>
        </p:blipFill>
        <p:spPr>
          <a:xfrm>
            <a:off x="4809462" y="777668"/>
            <a:ext cx="3974593" cy="4999290"/>
          </a:xfrm>
          <a:prstGeom prst="rect">
            <a:avLst/>
          </a:prstGeom>
        </p:spPr>
      </p:pic>
    </p:spTree>
    <p:custDataLst>
      <p:tags r:id="rId1"/>
    </p:custDataLst>
    <p:extLst>
      <p:ext uri="{BB962C8B-B14F-4D97-AF65-F5344CB8AC3E}">
        <p14:creationId xmlns:p14="http://schemas.microsoft.com/office/powerpoint/2010/main" val="190763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oster with different colors of text&#10;&#10;AI-generated content may be incorrect.">
            <a:extLst>
              <a:ext uri="{FF2B5EF4-FFF2-40B4-BE49-F238E27FC236}">
                <a16:creationId xmlns:a16="http://schemas.microsoft.com/office/drawing/2014/main" id="{C43576A8-0B88-5EE7-1587-3FBC52700ED4}"/>
              </a:ext>
            </a:extLst>
          </p:cNvPr>
          <p:cNvPicPr>
            <a:picLocks noGrp="1" noChangeAspect="1"/>
          </p:cNvPicPr>
          <p:nvPr>
            <p:ph idx="1"/>
          </p:nvPr>
        </p:nvPicPr>
        <p:blipFill>
          <a:blip r:embed="rId3"/>
          <a:stretch>
            <a:fillRect/>
          </a:stretch>
        </p:blipFill>
        <p:spPr>
          <a:xfrm>
            <a:off x="2495373" y="22284"/>
            <a:ext cx="4529270" cy="6152794"/>
          </a:xfrm>
        </p:spPr>
      </p:pic>
    </p:spTree>
    <p:custDataLst>
      <p:tags r:id="rId1"/>
    </p:custDataLst>
    <p:extLst>
      <p:ext uri="{BB962C8B-B14F-4D97-AF65-F5344CB8AC3E}">
        <p14:creationId xmlns:p14="http://schemas.microsoft.com/office/powerpoint/2010/main" val="3161167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994D-1934-886B-E0E6-D677D88DADD3}"/>
              </a:ext>
            </a:extLst>
          </p:cNvPr>
          <p:cNvSpPr>
            <a:spLocks noGrp="1"/>
          </p:cNvSpPr>
          <p:nvPr>
            <p:ph type="title"/>
          </p:nvPr>
        </p:nvSpPr>
        <p:spPr/>
        <p:txBody>
          <a:bodyPr/>
          <a:lstStyle/>
          <a:p>
            <a:r>
              <a:rPr lang="en-US" dirty="0"/>
              <a:t>Directions for Safety Codes</a:t>
            </a:r>
          </a:p>
        </p:txBody>
      </p:sp>
      <p:sp>
        <p:nvSpPr>
          <p:cNvPr id="3" name="Content Placeholder 2">
            <a:extLst>
              <a:ext uri="{FF2B5EF4-FFF2-40B4-BE49-F238E27FC236}">
                <a16:creationId xmlns:a16="http://schemas.microsoft.com/office/drawing/2014/main" id="{FD71E812-E7A5-F6A9-D174-63398F0BCD2F}"/>
              </a:ext>
            </a:extLst>
          </p:cNvPr>
          <p:cNvSpPr>
            <a:spLocks noGrp="1"/>
          </p:cNvSpPr>
          <p:nvPr>
            <p:ph idx="1"/>
          </p:nvPr>
        </p:nvSpPr>
        <p:spPr/>
        <p:txBody>
          <a:bodyPr/>
          <a:lstStyle/>
          <a:p>
            <a:r>
              <a:rPr lang="en-US" sz="2400" dirty="0"/>
              <a:t>Follow your supervisor or preceptor’s direction.</a:t>
            </a:r>
          </a:p>
          <a:p>
            <a:r>
              <a:rPr lang="en-US" sz="2400" dirty="0"/>
              <a:t>Your assistance may be needed to evacuate patients and guests in an evacuation. You will be directed by our staff on your role.</a:t>
            </a:r>
          </a:p>
          <a:p>
            <a:endParaRPr lang="en-US" dirty="0"/>
          </a:p>
        </p:txBody>
      </p:sp>
    </p:spTree>
    <p:custDataLst>
      <p:tags r:id="rId1"/>
    </p:custDataLst>
    <p:extLst>
      <p:ext uri="{BB962C8B-B14F-4D97-AF65-F5344CB8AC3E}">
        <p14:creationId xmlns:p14="http://schemas.microsoft.com/office/powerpoint/2010/main" val="111957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A325-B4D7-EDD0-E941-C274E80CE736}"/>
              </a:ext>
            </a:extLst>
          </p:cNvPr>
          <p:cNvSpPr>
            <a:spLocks noGrp="1"/>
          </p:cNvSpPr>
          <p:nvPr>
            <p:ph type="title"/>
          </p:nvPr>
        </p:nvSpPr>
        <p:spPr/>
        <p:txBody>
          <a:bodyPr/>
          <a:lstStyle/>
          <a:p>
            <a:r>
              <a:rPr lang="en-US" dirty="0"/>
              <a:t>Hand Hygiene</a:t>
            </a:r>
          </a:p>
        </p:txBody>
      </p:sp>
      <p:sp>
        <p:nvSpPr>
          <p:cNvPr id="3" name="Content Placeholder 2">
            <a:extLst>
              <a:ext uri="{FF2B5EF4-FFF2-40B4-BE49-F238E27FC236}">
                <a16:creationId xmlns:a16="http://schemas.microsoft.com/office/drawing/2014/main" id="{5EBDD10C-5EAC-2C36-1E43-5C148AE4BA5F}"/>
              </a:ext>
            </a:extLst>
          </p:cNvPr>
          <p:cNvSpPr>
            <a:spLocks noGrp="1"/>
          </p:cNvSpPr>
          <p:nvPr>
            <p:ph idx="1"/>
          </p:nvPr>
        </p:nvSpPr>
        <p:spPr/>
        <p:txBody>
          <a:bodyPr/>
          <a:lstStyle/>
          <a:p>
            <a:r>
              <a:rPr lang="en-US" dirty="0"/>
              <a:t>Cleaning your hands is the best way to keep yourself and our guests safe from infectious germs.</a:t>
            </a:r>
          </a:p>
          <a:p>
            <a:r>
              <a:rPr lang="en-US" dirty="0"/>
              <a:t>Washing your hands should be done by staff and students in front of the patient before and after contact with the patient, doors, etc.</a:t>
            </a:r>
          </a:p>
          <a:p>
            <a:r>
              <a:rPr lang="en-US" dirty="0"/>
              <a:t>Soap and water hand washing is required when hands are visibly soiled.</a:t>
            </a:r>
          </a:p>
          <a:p>
            <a:endParaRPr lang="en-US" dirty="0"/>
          </a:p>
        </p:txBody>
      </p:sp>
      <p:pic>
        <p:nvPicPr>
          <p:cNvPr id="4" name="Picture 3">
            <a:extLst>
              <a:ext uri="{FF2B5EF4-FFF2-40B4-BE49-F238E27FC236}">
                <a16:creationId xmlns:a16="http://schemas.microsoft.com/office/drawing/2014/main" id="{D6D92FDB-21C5-0256-1875-3EC8A19F2CCD}"/>
              </a:ext>
            </a:extLst>
          </p:cNvPr>
          <p:cNvPicPr>
            <a:picLocks noChangeAspect="1"/>
          </p:cNvPicPr>
          <p:nvPr/>
        </p:nvPicPr>
        <p:blipFill>
          <a:blip r:embed="rId3"/>
          <a:stretch>
            <a:fillRect/>
          </a:stretch>
        </p:blipFill>
        <p:spPr>
          <a:xfrm>
            <a:off x="5580404" y="3902198"/>
            <a:ext cx="3266630" cy="2183576"/>
          </a:xfrm>
          <a:prstGeom prst="rect">
            <a:avLst/>
          </a:prstGeom>
        </p:spPr>
      </p:pic>
    </p:spTree>
    <p:custDataLst>
      <p:tags r:id="rId1"/>
    </p:custDataLst>
    <p:extLst>
      <p:ext uri="{BB962C8B-B14F-4D97-AF65-F5344CB8AC3E}">
        <p14:creationId xmlns:p14="http://schemas.microsoft.com/office/powerpoint/2010/main" val="398987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B6D7-2EC6-5C6B-2AB9-05A916BE9794}"/>
              </a:ext>
            </a:extLst>
          </p:cNvPr>
          <p:cNvSpPr>
            <a:spLocks noGrp="1"/>
          </p:cNvSpPr>
          <p:nvPr>
            <p:ph type="title"/>
          </p:nvPr>
        </p:nvSpPr>
        <p:spPr/>
        <p:txBody>
          <a:bodyPr/>
          <a:lstStyle/>
          <a:p>
            <a:r>
              <a:rPr lang="en-US" dirty="0"/>
              <a:t>Orientation Topics</a:t>
            </a:r>
          </a:p>
        </p:txBody>
      </p:sp>
      <p:sp>
        <p:nvSpPr>
          <p:cNvPr id="3" name="Content Placeholder 2">
            <a:extLst>
              <a:ext uri="{FF2B5EF4-FFF2-40B4-BE49-F238E27FC236}">
                <a16:creationId xmlns:a16="http://schemas.microsoft.com/office/drawing/2014/main" id="{B17CC82B-9763-67C1-7BE2-405C1C3263C2}"/>
              </a:ext>
            </a:extLst>
          </p:cNvPr>
          <p:cNvSpPr>
            <a:spLocks noGrp="1"/>
          </p:cNvSpPr>
          <p:nvPr>
            <p:ph idx="1"/>
          </p:nvPr>
        </p:nvSpPr>
        <p:spPr/>
        <p:txBody>
          <a:bodyPr/>
          <a:lstStyle/>
          <a:p>
            <a:r>
              <a:rPr lang="en-US" dirty="0"/>
              <a:t>This orientation will cover:</a:t>
            </a:r>
          </a:p>
          <a:p>
            <a:r>
              <a:rPr lang="en-US" dirty="0"/>
              <a:t>General facility orientation, such as our mission, dress code, parking, customer service and diversity</a:t>
            </a:r>
          </a:p>
          <a:p>
            <a:r>
              <a:rPr lang="en-US" dirty="0"/>
              <a:t>Your safety, and the safety of our patients, and confidentiality and privacy of our patients.</a:t>
            </a:r>
          </a:p>
          <a:p>
            <a:pPr marL="0" indent="0">
              <a:buNone/>
            </a:pPr>
            <a:endParaRPr lang="en-US" dirty="0"/>
          </a:p>
        </p:txBody>
      </p:sp>
    </p:spTree>
    <p:custDataLst>
      <p:tags r:id="rId1"/>
    </p:custDataLst>
    <p:extLst>
      <p:ext uri="{BB962C8B-B14F-4D97-AF65-F5344CB8AC3E}">
        <p14:creationId xmlns:p14="http://schemas.microsoft.com/office/powerpoint/2010/main" val="303853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7590-0F99-0615-9A89-2544904FD7E4}"/>
              </a:ext>
            </a:extLst>
          </p:cNvPr>
          <p:cNvSpPr>
            <a:spLocks noGrp="1"/>
          </p:cNvSpPr>
          <p:nvPr>
            <p:ph type="title"/>
          </p:nvPr>
        </p:nvSpPr>
        <p:spPr/>
        <p:txBody>
          <a:bodyPr/>
          <a:lstStyle/>
          <a:p>
            <a:r>
              <a:rPr lang="en-US" dirty="0"/>
              <a:t>Hand Washing YouTube Video</a:t>
            </a:r>
          </a:p>
        </p:txBody>
      </p:sp>
      <p:sp>
        <p:nvSpPr>
          <p:cNvPr id="3" name="Content Placeholder 2">
            <a:extLst>
              <a:ext uri="{FF2B5EF4-FFF2-40B4-BE49-F238E27FC236}">
                <a16:creationId xmlns:a16="http://schemas.microsoft.com/office/drawing/2014/main" id="{CCB45006-1275-605E-C2ED-BD3BDA066FC1}"/>
              </a:ext>
            </a:extLst>
          </p:cNvPr>
          <p:cNvSpPr>
            <a:spLocks noGrp="1"/>
          </p:cNvSpPr>
          <p:nvPr>
            <p:ph idx="1"/>
          </p:nvPr>
        </p:nvSpPr>
        <p:spPr/>
        <p:txBody>
          <a:bodyPr/>
          <a:lstStyle/>
          <a:p>
            <a:r>
              <a:rPr lang="en-US" dirty="0">
                <a:hlinkClick r:id="rId3"/>
              </a:rPr>
              <a:t>https://youtu.be/2TRAVbNqE4E?si=NR-q2r-fdCdK9nuk</a:t>
            </a:r>
            <a:endParaRPr lang="en-US" dirty="0"/>
          </a:p>
          <a:p>
            <a:endParaRPr lang="en-US" dirty="0"/>
          </a:p>
          <a:p>
            <a:r>
              <a:rPr lang="en-US" dirty="0"/>
              <a:t>Please watch this video on hand hygiene.</a:t>
            </a:r>
          </a:p>
          <a:p>
            <a:endParaRPr lang="en-US" dirty="0"/>
          </a:p>
          <a:p>
            <a:r>
              <a:rPr lang="en-US" dirty="0"/>
              <a:t>See how easily infection spreads, and also how easy it is to prevent them from spreading.</a:t>
            </a:r>
          </a:p>
          <a:p>
            <a:endParaRPr lang="en-US" dirty="0"/>
          </a:p>
        </p:txBody>
      </p:sp>
    </p:spTree>
    <p:custDataLst>
      <p:tags r:id="rId1"/>
    </p:custDataLst>
    <p:extLst>
      <p:ext uri="{BB962C8B-B14F-4D97-AF65-F5344CB8AC3E}">
        <p14:creationId xmlns:p14="http://schemas.microsoft.com/office/powerpoint/2010/main" val="3450050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8471-730F-977D-F06F-B39B7055D636}"/>
              </a:ext>
            </a:extLst>
          </p:cNvPr>
          <p:cNvSpPr>
            <a:spLocks noGrp="1"/>
          </p:cNvSpPr>
          <p:nvPr>
            <p:ph type="title"/>
          </p:nvPr>
        </p:nvSpPr>
        <p:spPr/>
        <p:txBody>
          <a:bodyPr/>
          <a:lstStyle/>
          <a:p>
            <a:r>
              <a:rPr lang="en-US" dirty="0"/>
              <a:t>When to Wash</a:t>
            </a:r>
          </a:p>
        </p:txBody>
      </p:sp>
      <p:sp>
        <p:nvSpPr>
          <p:cNvPr id="3" name="Content Placeholder 2">
            <a:extLst>
              <a:ext uri="{FF2B5EF4-FFF2-40B4-BE49-F238E27FC236}">
                <a16:creationId xmlns:a16="http://schemas.microsoft.com/office/drawing/2014/main" id="{3894DFCA-AA38-EE67-CE85-9E516F2A5334}"/>
              </a:ext>
            </a:extLst>
          </p:cNvPr>
          <p:cNvSpPr>
            <a:spLocks noGrp="1"/>
          </p:cNvSpPr>
          <p:nvPr>
            <p:ph idx="1"/>
          </p:nvPr>
        </p:nvSpPr>
        <p:spPr>
          <a:xfrm>
            <a:off x="628650" y="1825627"/>
            <a:ext cx="3816350" cy="2568573"/>
          </a:xfrm>
        </p:spPr>
        <p:txBody>
          <a:bodyPr/>
          <a:lstStyle/>
          <a:p>
            <a:r>
              <a:rPr lang="en-US" dirty="0"/>
              <a:t>Before beginning work                       </a:t>
            </a:r>
          </a:p>
          <a:p>
            <a:r>
              <a:rPr lang="en-US" dirty="0"/>
              <a:t>Before patient contact</a:t>
            </a:r>
          </a:p>
          <a:p>
            <a:r>
              <a:rPr lang="en-US" dirty="0"/>
              <a:t>Before leaving work</a:t>
            </a:r>
          </a:p>
          <a:p>
            <a:r>
              <a:rPr lang="en-US" dirty="0"/>
              <a:t>Before eating</a:t>
            </a:r>
          </a:p>
          <a:p>
            <a:r>
              <a:rPr lang="en-US" dirty="0"/>
              <a:t>Before procedures</a:t>
            </a:r>
          </a:p>
          <a:p>
            <a:r>
              <a:rPr lang="en-US" dirty="0"/>
              <a:t>Before using the computer</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EAAFFA27-0A4D-1368-EBA0-BBB9E603AD09}"/>
              </a:ext>
            </a:extLst>
          </p:cNvPr>
          <p:cNvSpPr txBox="1">
            <a:spLocks/>
          </p:cNvSpPr>
          <p:nvPr/>
        </p:nvSpPr>
        <p:spPr>
          <a:xfrm>
            <a:off x="4445000" y="1825627"/>
            <a:ext cx="4377267" cy="3508373"/>
          </a:xfrm>
          <a:prstGeom prst="rect">
            <a:avLst/>
          </a:prstGeom>
        </p:spPr>
        <p:txBody>
          <a:bodyPr vert="horz" lIns="0" tIns="0" rIns="0" bIns="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After leaving work</a:t>
            </a:r>
          </a:p>
          <a:p>
            <a:r>
              <a:rPr lang="en-US" dirty="0"/>
              <a:t>After eating</a:t>
            </a:r>
          </a:p>
          <a:p>
            <a:r>
              <a:rPr lang="en-US" dirty="0"/>
              <a:t>After using the bathroom or grooming</a:t>
            </a:r>
          </a:p>
          <a:p>
            <a:r>
              <a:rPr lang="en-US" dirty="0"/>
              <a:t>After patient contact</a:t>
            </a:r>
          </a:p>
          <a:p>
            <a:r>
              <a:rPr lang="en-US" dirty="0"/>
              <a:t>After using the computer</a:t>
            </a:r>
          </a:p>
          <a:p>
            <a:r>
              <a:rPr lang="en-US" dirty="0"/>
              <a:t>After procedures</a:t>
            </a:r>
          </a:p>
          <a:p>
            <a:r>
              <a:rPr lang="en-US" dirty="0"/>
              <a:t>After removing gloves</a:t>
            </a:r>
          </a:p>
          <a:p>
            <a:r>
              <a:rPr lang="en-US" dirty="0"/>
              <a:t>After contact with blood, body fluids, mucous membranes, secretions/excretions</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37705C53-A86B-9B8B-926D-DB4E9AFCA029}"/>
              </a:ext>
            </a:extLst>
          </p:cNvPr>
          <p:cNvPicPr>
            <a:picLocks noChangeAspect="1"/>
          </p:cNvPicPr>
          <p:nvPr/>
        </p:nvPicPr>
        <p:blipFill>
          <a:blip r:embed="rId3"/>
          <a:stretch>
            <a:fillRect/>
          </a:stretch>
        </p:blipFill>
        <p:spPr>
          <a:xfrm>
            <a:off x="628650" y="4113351"/>
            <a:ext cx="2847079" cy="2170364"/>
          </a:xfrm>
          <a:prstGeom prst="rect">
            <a:avLst/>
          </a:prstGeom>
        </p:spPr>
      </p:pic>
    </p:spTree>
    <p:custDataLst>
      <p:tags r:id="rId1"/>
    </p:custDataLst>
    <p:extLst>
      <p:ext uri="{BB962C8B-B14F-4D97-AF65-F5344CB8AC3E}">
        <p14:creationId xmlns:p14="http://schemas.microsoft.com/office/powerpoint/2010/main" val="1279502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BFE5-DF0A-54E9-25CA-ACC373E0AE6A}"/>
              </a:ext>
            </a:extLst>
          </p:cNvPr>
          <p:cNvSpPr>
            <a:spLocks noGrp="1"/>
          </p:cNvSpPr>
          <p:nvPr>
            <p:ph type="title"/>
          </p:nvPr>
        </p:nvSpPr>
        <p:spPr/>
        <p:txBody>
          <a:bodyPr/>
          <a:lstStyle/>
          <a:p>
            <a:r>
              <a:rPr lang="en-US" dirty="0"/>
              <a:t>Blood Borne Pathogen Exposure Plan</a:t>
            </a:r>
          </a:p>
        </p:txBody>
      </p:sp>
      <p:sp>
        <p:nvSpPr>
          <p:cNvPr id="4" name="object 4">
            <a:extLst>
              <a:ext uri="{FF2B5EF4-FFF2-40B4-BE49-F238E27FC236}">
                <a16:creationId xmlns:a16="http://schemas.microsoft.com/office/drawing/2014/main" id="{491B4965-9E46-61F4-0DA4-176180B05460}"/>
              </a:ext>
            </a:extLst>
          </p:cNvPr>
          <p:cNvSpPr txBox="1">
            <a:spLocks noGrp="1"/>
          </p:cNvSpPr>
          <p:nvPr>
            <p:ph idx="1"/>
          </p:nvPr>
        </p:nvSpPr>
        <p:spPr>
          <a:xfrm>
            <a:off x="408517" y="1609020"/>
            <a:ext cx="3790950" cy="2028761"/>
          </a:xfrm>
          <a:prstGeom prst="rect">
            <a:avLst/>
          </a:prstGeom>
        </p:spPr>
        <p:txBody>
          <a:bodyPr vert="horz" wrap="square" lIns="0" tIns="12700" rIns="0" bIns="0" rtlCol="0">
            <a:spAutoFit/>
          </a:bodyPr>
          <a:lstStyle/>
          <a:p>
            <a:pPr marL="295910" marR="5080" indent="-283845">
              <a:lnSpc>
                <a:spcPct val="100000"/>
              </a:lnSpc>
              <a:spcBef>
                <a:spcPts val="100"/>
              </a:spcBef>
              <a:buClr>
                <a:schemeClr val="accent6">
                  <a:lumMod val="10000"/>
                </a:schemeClr>
              </a:buClr>
              <a:buSzPct val="80555"/>
              <a:buFont typeface="Wingdings 2"/>
              <a:buChar char=""/>
              <a:tabLst>
                <a:tab pos="295910" algn="l"/>
              </a:tabLst>
            </a:pPr>
            <a:r>
              <a:rPr sz="1800" dirty="0">
                <a:latin typeface="Gill Sans MT"/>
                <a:cs typeface="Gill Sans MT"/>
              </a:rPr>
              <a:t>In</a:t>
            </a:r>
            <a:r>
              <a:rPr sz="1800" spc="-40" dirty="0">
                <a:latin typeface="Gill Sans MT"/>
                <a:cs typeface="Gill Sans MT"/>
              </a:rPr>
              <a:t> </a:t>
            </a:r>
            <a:r>
              <a:rPr sz="1800" dirty="0">
                <a:latin typeface="Gill Sans MT"/>
                <a:cs typeface="Gill Sans MT"/>
              </a:rPr>
              <a:t>the</a:t>
            </a:r>
            <a:r>
              <a:rPr sz="1800" spc="-25" dirty="0">
                <a:latin typeface="Gill Sans MT"/>
                <a:cs typeface="Gill Sans MT"/>
              </a:rPr>
              <a:t> </a:t>
            </a:r>
            <a:r>
              <a:rPr sz="1800" dirty="0">
                <a:latin typeface="Gill Sans MT"/>
                <a:cs typeface="Gill Sans MT"/>
              </a:rPr>
              <a:t>health</a:t>
            </a:r>
            <a:r>
              <a:rPr sz="1800" spc="-35" dirty="0">
                <a:latin typeface="Gill Sans MT"/>
                <a:cs typeface="Gill Sans MT"/>
              </a:rPr>
              <a:t> </a:t>
            </a:r>
            <a:r>
              <a:rPr sz="1800" dirty="0">
                <a:latin typeface="Gill Sans MT"/>
                <a:cs typeface="Gill Sans MT"/>
              </a:rPr>
              <a:t>care</a:t>
            </a:r>
            <a:r>
              <a:rPr sz="1800" spc="-35" dirty="0">
                <a:latin typeface="Gill Sans MT"/>
                <a:cs typeface="Gill Sans MT"/>
              </a:rPr>
              <a:t> </a:t>
            </a:r>
            <a:r>
              <a:rPr sz="1800" spc="-10" dirty="0">
                <a:latin typeface="Gill Sans MT"/>
                <a:cs typeface="Gill Sans MT"/>
              </a:rPr>
              <a:t>environment, </a:t>
            </a:r>
            <a:r>
              <a:rPr sz="1800" dirty="0">
                <a:latin typeface="Gill Sans MT"/>
                <a:cs typeface="Gill Sans MT"/>
              </a:rPr>
              <a:t>there</a:t>
            </a:r>
            <a:r>
              <a:rPr sz="1800" spc="-45" dirty="0">
                <a:latin typeface="Gill Sans MT"/>
                <a:cs typeface="Gill Sans MT"/>
              </a:rPr>
              <a:t> </a:t>
            </a:r>
            <a:r>
              <a:rPr sz="1800" dirty="0">
                <a:latin typeface="Gill Sans MT"/>
                <a:cs typeface="Gill Sans MT"/>
              </a:rPr>
              <a:t>is</a:t>
            </a:r>
            <a:r>
              <a:rPr sz="1800" spc="-50" dirty="0">
                <a:latin typeface="Gill Sans MT"/>
                <a:cs typeface="Gill Sans MT"/>
              </a:rPr>
              <a:t> </a:t>
            </a:r>
            <a:r>
              <a:rPr sz="1800" dirty="0">
                <a:latin typeface="Gill Sans MT"/>
                <a:cs typeface="Gill Sans MT"/>
              </a:rPr>
              <a:t>always</a:t>
            </a:r>
            <a:r>
              <a:rPr sz="1800" spc="-60" dirty="0">
                <a:latin typeface="Gill Sans MT"/>
                <a:cs typeface="Gill Sans MT"/>
              </a:rPr>
              <a:t> </a:t>
            </a:r>
            <a:r>
              <a:rPr sz="1800" dirty="0">
                <a:latin typeface="Gill Sans MT"/>
                <a:cs typeface="Gill Sans MT"/>
              </a:rPr>
              <a:t>the</a:t>
            </a:r>
            <a:r>
              <a:rPr sz="1800" spc="-45" dirty="0">
                <a:latin typeface="Gill Sans MT"/>
                <a:cs typeface="Gill Sans MT"/>
              </a:rPr>
              <a:t> </a:t>
            </a:r>
            <a:r>
              <a:rPr sz="1800" dirty="0">
                <a:latin typeface="Gill Sans MT"/>
                <a:cs typeface="Gill Sans MT"/>
              </a:rPr>
              <a:t>possibility</a:t>
            </a:r>
            <a:r>
              <a:rPr sz="1800" spc="-60" dirty="0">
                <a:latin typeface="Gill Sans MT"/>
                <a:cs typeface="Gill Sans MT"/>
              </a:rPr>
              <a:t> </a:t>
            </a:r>
            <a:r>
              <a:rPr sz="1800" spc="-25" dirty="0">
                <a:latin typeface="Gill Sans MT"/>
                <a:cs typeface="Gill Sans MT"/>
              </a:rPr>
              <a:t>of </a:t>
            </a:r>
            <a:r>
              <a:rPr sz="1800" dirty="0">
                <a:latin typeface="Gill Sans MT"/>
                <a:cs typeface="Gill Sans MT"/>
              </a:rPr>
              <a:t>being</a:t>
            </a:r>
            <a:r>
              <a:rPr sz="1800" spc="-25" dirty="0">
                <a:latin typeface="Gill Sans MT"/>
                <a:cs typeface="Gill Sans MT"/>
              </a:rPr>
              <a:t> </a:t>
            </a:r>
            <a:r>
              <a:rPr sz="1800" dirty="0">
                <a:latin typeface="Gill Sans MT"/>
                <a:cs typeface="Gill Sans MT"/>
              </a:rPr>
              <a:t>exposed</a:t>
            </a:r>
            <a:r>
              <a:rPr sz="1800" spc="-40" dirty="0">
                <a:latin typeface="Gill Sans MT"/>
                <a:cs typeface="Gill Sans MT"/>
              </a:rPr>
              <a:t> </a:t>
            </a:r>
            <a:r>
              <a:rPr sz="1800" dirty="0">
                <a:latin typeface="Gill Sans MT"/>
                <a:cs typeface="Gill Sans MT"/>
              </a:rPr>
              <a:t>to</a:t>
            </a:r>
            <a:r>
              <a:rPr sz="1800" spc="-25" dirty="0">
                <a:latin typeface="Gill Sans MT"/>
                <a:cs typeface="Gill Sans MT"/>
              </a:rPr>
              <a:t> </a:t>
            </a:r>
            <a:r>
              <a:rPr sz="1800" dirty="0">
                <a:latin typeface="Gill Sans MT"/>
                <a:cs typeface="Gill Sans MT"/>
              </a:rPr>
              <a:t>blood</a:t>
            </a:r>
            <a:r>
              <a:rPr sz="1800" spc="-25" dirty="0">
                <a:latin typeface="Gill Sans MT"/>
                <a:cs typeface="Gill Sans MT"/>
              </a:rPr>
              <a:t> </a:t>
            </a:r>
            <a:r>
              <a:rPr sz="1800" dirty="0">
                <a:latin typeface="Gill Sans MT"/>
                <a:cs typeface="Gill Sans MT"/>
              </a:rPr>
              <a:t>or</a:t>
            </a:r>
            <a:r>
              <a:rPr sz="1800" spc="-30" dirty="0">
                <a:latin typeface="Gill Sans MT"/>
                <a:cs typeface="Gill Sans MT"/>
              </a:rPr>
              <a:t> </a:t>
            </a:r>
            <a:r>
              <a:rPr sz="1800" spc="-10" dirty="0">
                <a:latin typeface="Gill Sans MT"/>
                <a:cs typeface="Gill Sans MT"/>
              </a:rPr>
              <a:t>bodily fluids.</a:t>
            </a:r>
            <a:endParaRPr sz="1800" dirty="0">
              <a:latin typeface="Gill Sans MT"/>
              <a:cs typeface="Gill Sans MT"/>
            </a:endParaRPr>
          </a:p>
          <a:p>
            <a:pPr marL="295910" marR="113030" indent="-283845">
              <a:lnSpc>
                <a:spcPct val="100000"/>
              </a:lnSpc>
              <a:spcBef>
                <a:spcPts val="600"/>
              </a:spcBef>
              <a:buClr>
                <a:schemeClr val="accent6">
                  <a:lumMod val="10000"/>
                </a:schemeClr>
              </a:buClr>
              <a:buSzPct val="80555"/>
              <a:buFont typeface="Wingdings 2"/>
              <a:buChar char=""/>
              <a:tabLst>
                <a:tab pos="295910" algn="l"/>
              </a:tabLst>
            </a:pPr>
            <a:r>
              <a:rPr lang="en-US" sz="1800" dirty="0">
                <a:latin typeface="Gill Sans MT"/>
                <a:cs typeface="Gill Sans MT"/>
              </a:rPr>
              <a:t>D</a:t>
            </a:r>
            <a:r>
              <a:rPr sz="1800" dirty="0">
                <a:latin typeface="Gill Sans MT"/>
                <a:cs typeface="Gill Sans MT"/>
              </a:rPr>
              <a:t>iseases</a:t>
            </a:r>
            <a:r>
              <a:rPr sz="1800" spc="-50" dirty="0">
                <a:latin typeface="Gill Sans MT"/>
                <a:cs typeface="Gill Sans MT"/>
              </a:rPr>
              <a:t> </a:t>
            </a:r>
            <a:r>
              <a:rPr sz="1800" dirty="0">
                <a:latin typeface="Gill Sans MT"/>
                <a:cs typeface="Gill Sans MT"/>
              </a:rPr>
              <a:t>can</a:t>
            </a:r>
            <a:r>
              <a:rPr sz="1800" spc="-30" dirty="0">
                <a:latin typeface="Gill Sans MT"/>
                <a:cs typeface="Gill Sans MT"/>
              </a:rPr>
              <a:t> </a:t>
            </a:r>
            <a:r>
              <a:rPr sz="1800" spc="-25" dirty="0">
                <a:latin typeface="Gill Sans MT"/>
                <a:cs typeface="Gill Sans MT"/>
              </a:rPr>
              <a:t>be </a:t>
            </a:r>
            <a:r>
              <a:rPr sz="1800" dirty="0">
                <a:latin typeface="Gill Sans MT"/>
                <a:cs typeface="Gill Sans MT"/>
              </a:rPr>
              <a:t>transmitted</a:t>
            </a:r>
            <a:r>
              <a:rPr sz="1800" spc="-35" dirty="0">
                <a:latin typeface="Gill Sans MT"/>
                <a:cs typeface="Gill Sans MT"/>
              </a:rPr>
              <a:t> </a:t>
            </a:r>
            <a:r>
              <a:rPr sz="1800" dirty="0">
                <a:latin typeface="Gill Sans MT"/>
                <a:cs typeface="Gill Sans MT"/>
              </a:rPr>
              <a:t>via</a:t>
            </a:r>
            <a:r>
              <a:rPr sz="1800" spc="-30" dirty="0">
                <a:latin typeface="Gill Sans MT"/>
                <a:cs typeface="Gill Sans MT"/>
              </a:rPr>
              <a:t> </a:t>
            </a:r>
            <a:r>
              <a:rPr sz="1800" dirty="0">
                <a:latin typeface="Gill Sans MT"/>
                <a:cs typeface="Gill Sans MT"/>
              </a:rPr>
              <a:t>blood</a:t>
            </a:r>
            <a:r>
              <a:rPr sz="1800" spc="-30" dirty="0">
                <a:latin typeface="Gill Sans MT"/>
                <a:cs typeface="Gill Sans MT"/>
              </a:rPr>
              <a:t> </a:t>
            </a:r>
            <a:r>
              <a:rPr sz="1800" dirty="0">
                <a:latin typeface="Gill Sans MT"/>
                <a:cs typeface="Gill Sans MT"/>
              </a:rPr>
              <a:t>or</a:t>
            </a:r>
            <a:r>
              <a:rPr sz="1800" spc="-35" dirty="0">
                <a:latin typeface="Gill Sans MT"/>
                <a:cs typeface="Gill Sans MT"/>
              </a:rPr>
              <a:t> </a:t>
            </a:r>
            <a:r>
              <a:rPr sz="1800" spc="-20" dirty="0">
                <a:latin typeface="Gill Sans MT"/>
                <a:cs typeface="Gill Sans MT"/>
              </a:rPr>
              <a:t>body </a:t>
            </a:r>
            <a:r>
              <a:rPr sz="1800" spc="-10" dirty="0">
                <a:latin typeface="Gill Sans MT"/>
                <a:cs typeface="Gill Sans MT"/>
              </a:rPr>
              <a:t>fluids,</a:t>
            </a:r>
            <a:r>
              <a:rPr sz="1800" spc="-190" dirty="0">
                <a:latin typeface="Gill Sans MT"/>
                <a:cs typeface="Gill Sans MT"/>
              </a:rPr>
              <a:t> </a:t>
            </a:r>
            <a:r>
              <a:rPr sz="1800" dirty="0">
                <a:latin typeface="Gill Sans MT"/>
                <a:cs typeface="Gill Sans MT"/>
              </a:rPr>
              <a:t>it</a:t>
            </a:r>
            <a:r>
              <a:rPr sz="1800" spc="-15" dirty="0">
                <a:latin typeface="Gill Sans MT"/>
                <a:cs typeface="Gill Sans MT"/>
              </a:rPr>
              <a:t> </a:t>
            </a:r>
            <a:r>
              <a:rPr sz="1800" dirty="0">
                <a:latin typeface="Gill Sans MT"/>
                <a:cs typeface="Gill Sans MT"/>
              </a:rPr>
              <a:t>is</a:t>
            </a:r>
            <a:r>
              <a:rPr sz="1800" spc="-5" dirty="0">
                <a:latin typeface="Gill Sans MT"/>
                <a:cs typeface="Gill Sans MT"/>
              </a:rPr>
              <a:t> </a:t>
            </a:r>
            <a:r>
              <a:rPr sz="1800" dirty="0">
                <a:latin typeface="Gill Sans MT"/>
                <a:cs typeface="Gill Sans MT"/>
              </a:rPr>
              <a:t>essential</a:t>
            </a:r>
            <a:r>
              <a:rPr sz="1800" spc="-30" dirty="0">
                <a:latin typeface="Gill Sans MT"/>
                <a:cs typeface="Gill Sans MT"/>
              </a:rPr>
              <a:t> </a:t>
            </a:r>
            <a:r>
              <a:rPr sz="1800" dirty="0">
                <a:latin typeface="Gill Sans MT"/>
                <a:cs typeface="Gill Sans MT"/>
              </a:rPr>
              <a:t>that</a:t>
            </a:r>
            <a:r>
              <a:rPr sz="1800" spc="-20" dirty="0">
                <a:latin typeface="Gill Sans MT"/>
                <a:cs typeface="Gill Sans MT"/>
              </a:rPr>
              <a:t> </a:t>
            </a:r>
            <a:r>
              <a:rPr sz="1800" spc="-25" dirty="0">
                <a:latin typeface="Gill Sans MT"/>
                <a:cs typeface="Gill Sans MT"/>
              </a:rPr>
              <a:t>you </a:t>
            </a:r>
            <a:r>
              <a:rPr sz="1800" dirty="0">
                <a:latin typeface="Gill Sans MT"/>
                <a:cs typeface="Gill Sans MT"/>
              </a:rPr>
              <a:t>know</a:t>
            </a:r>
            <a:r>
              <a:rPr sz="1800" spc="-35" dirty="0">
                <a:latin typeface="Gill Sans MT"/>
                <a:cs typeface="Gill Sans MT"/>
              </a:rPr>
              <a:t> </a:t>
            </a:r>
            <a:r>
              <a:rPr sz="1800" dirty="0">
                <a:latin typeface="Gill Sans MT"/>
                <a:cs typeface="Gill Sans MT"/>
              </a:rPr>
              <a:t>what</a:t>
            </a:r>
            <a:r>
              <a:rPr sz="1800" spc="-25" dirty="0">
                <a:latin typeface="Gill Sans MT"/>
                <a:cs typeface="Gill Sans MT"/>
              </a:rPr>
              <a:t> </a:t>
            </a:r>
            <a:r>
              <a:rPr sz="1800" dirty="0">
                <a:latin typeface="Gill Sans MT"/>
                <a:cs typeface="Gill Sans MT"/>
              </a:rPr>
              <a:t>to</a:t>
            </a:r>
            <a:r>
              <a:rPr sz="1800" spc="-20" dirty="0">
                <a:latin typeface="Gill Sans MT"/>
                <a:cs typeface="Gill Sans MT"/>
              </a:rPr>
              <a:t> </a:t>
            </a:r>
            <a:r>
              <a:rPr sz="1800" spc="-30" dirty="0">
                <a:latin typeface="Gill Sans MT"/>
                <a:cs typeface="Gill Sans MT"/>
              </a:rPr>
              <a:t>do,</a:t>
            </a:r>
            <a:r>
              <a:rPr sz="1800" spc="-190" dirty="0">
                <a:latin typeface="Gill Sans MT"/>
                <a:cs typeface="Gill Sans MT"/>
              </a:rPr>
              <a:t> </a:t>
            </a:r>
            <a:r>
              <a:rPr sz="1800" dirty="0">
                <a:latin typeface="Gill Sans MT"/>
                <a:cs typeface="Gill Sans MT"/>
              </a:rPr>
              <a:t>should</a:t>
            </a:r>
            <a:r>
              <a:rPr sz="1800" spc="-30" dirty="0">
                <a:latin typeface="Gill Sans MT"/>
                <a:cs typeface="Gill Sans MT"/>
              </a:rPr>
              <a:t> </a:t>
            </a:r>
            <a:r>
              <a:rPr sz="1800" dirty="0">
                <a:latin typeface="Gill Sans MT"/>
                <a:cs typeface="Gill Sans MT"/>
              </a:rPr>
              <a:t>you</a:t>
            </a:r>
            <a:r>
              <a:rPr sz="1800" spc="-35" dirty="0">
                <a:latin typeface="Gill Sans MT"/>
                <a:cs typeface="Gill Sans MT"/>
              </a:rPr>
              <a:t> </a:t>
            </a:r>
            <a:r>
              <a:rPr sz="1800" spc="-25" dirty="0">
                <a:latin typeface="Gill Sans MT"/>
                <a:cs typeface="Gill Sans MT"/>
              </a:rPr>
              <a:t>be </a:t>
            </a:r>
            <a:r>
              <a:rPr sz="1800" spc="-10" dirty="0">
                <a:latin typeface="Gill Sans MT"/>
                <a:cs typeface="Gill Sans MT"/>
              </a:rPr>
              <a:t>exposed.</a:t>
            </a:r>
            <a:endParaRPr sz="1800" dirty="0">
              <a:latin typeface="Gill Sans MT"/>
              <a:cs typeface="Gill Sans MT"/>
            </a:endParaRPr>
          </a:p>
        </p:txBody>
      </p:sp>
      <p:graphicFrame>
        <p:nvGraphicFramePr>
          <p:cNvPr id="5" name="object 5">
            <a:extLst>
              <a:ext uri="{FF2B5EF4-FFF2-40B4-BE49-F238E27FC236}">
                <a16:creationId xmlns:a16="http://schemas.microsoft.com/office/drawing/2014/main" id="{E78B93E2-CF16-1E30-9470-5DEABCB918C9}"/>
              </a:ext>
            </a:extLst>
          </p:cNvPr>
          <p:cNvGraphicFramePr>
            <a:graphicFrameLocks/>
          </p:cNvGraphicFramePr>
          <p:nvPr>
            <p:extLst>
              <p:ext uri="{D42A27DB-BD31-4B8C-83A1-F6EECF244321}">
                <p14:modId xmlns:p14="http://schemas.microsoft.com/office/powerpoint/2010/main" val="973418360"/>
              </p:ext>
            </p:extLst>
          </p:nvPr>
        </p:nvGraphicFramePr>
        <p:xfrm>
          <a:off x="4258734" y="1495890"/>
          <a:ext cx="4630943" cy="4371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012374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6E22-191A-38B1-F3A1-CFE17CF4878D}"/>
              </a:ext>
            </a:extLst>
          </p:cNvPr>
          <p:cNvSpPr>
            <a:spLocks noGrp="1"/>
          </p:cNvSpPr>
          <p:nvPr>
            <p:ph type="title"/>
          </p:nvPr>
        </p:nvSpPr>
        <p:spPr/>
        <p:txBody>
          <a:bodyPr/>
          <a:lstStyle/>
          <a:p>
            <a:r>
              <a:rPr lang="en-US" dirty="0"/>
              <a:t>Infection Prevention</a:t>
            </a:r>
          </a:p>
        </p:txBody>
      </p:sp>
      <p:sp>
        <p:nvSpPr>
          <p:cNvPr id="3" name="Content Placeholder 2">
            <a:extLst>
              <a:ext uri="{FF2B5EF4-FFF2-40B4-BE49-F238E27FC236}">
                <a16:creationId xmlns:a16="http://schemas.microsoft.com/office/drawing/2014/main" id="{C4BFFCD2-5001-38B6-3BAA-3E483B0BE72D}"/>
              </a:ext>
            </a:extLst>
          </p:cNvPr>
          <p:cNvSpPr>
            <a:spLocks noGrp="1"/>
          </p:cNvSpPr>
          <p:nvPr>
            <p:ph idx="1"/>
          </p:nvPr>
        </p:nvSpPr>
        <p:spPr>
          <a:xfrm>
            <a:off x="543983" y="1580094"/>
            <a:ext cx="7886700" cy="4153143"/>
          </a:xfrm>
        </p:spPr>
        <p:txBody>
          <a:bodyPr>
            <a:normAutofit fontScale="92500"/>
          </a:bodyPr>
          <a:lstStyle/>
          <a:p>
            <a:r>
              <a:rPr lang="en-US" dirty="0"/>
              <a:t>Students in patient care areas should be familiar with the standard precautions for preventing infection:</a:t>
            </a:r>
          </a:p>
          <a:p>
            <a:r>
              <a:rPr lang="en-US" dirty="0"/>
              <a:t> Hand hygiene (washing and sanitizing)</a:t>
            </a:r>
          </a:p>
          <a:p>
            <a:r>
              <a:rPr lang="en-US" dirty="0"/>
              <a:t> Use of gowns, gloves, mask, eyewear as directed</a:t>
            </a:r>
          </a:p>
          <a:p>
            <a:r>
              <a:rPr lang="en-US" dirty="0"/>
              <a:t> Soiled linens – avoid touching your skin / uniform</a:t>
            </a:r>
          </a:p>
          <a:p>
            <a:r>
              <a:rPr lang="en-US" dirty="0"/>
              <a:t> Patient care equipment – clean / sanitize after each patient use if within your scope of practice</a:t>
            </a:r>
          </a:p>
          <a:p>
            <a:r>
              <a:rPr lang="en-US" dirty="0"/>
              <a:t> Patient placement – use a private room if the patient has the potential to contaminate the environment or cannot maintain appropriate hygiene</a:t>
            </a:r>
          </a:p>
          <a:p>
            <a:r>
              <a:rPr lang="en-US" dirty="0"/>
              <a:t> Shadow students should focus on hand hygiene and use of gowns, gloves, etc. when directed. If you have any questions about protecting yourself from disease, ask the staff member you are assigned to.</a:t>
            </a:r>
          </a:p>
          <a:p>
            <a:endParaRPr lang="en-US" dirty="0"/>
          </a:p>
        </p:txBody>
      </p:sp>
    </p:spTree>
    <p:custDataLst>
      <p:tags r:id="rId1"/>
    </p:custDataLst>
    <p:extLst>
      <p:ext uri="{BB962C8B-B14F-4D97-AF65-F5344CB8AC3E}">
        <p14:creationId xmlns:p14="http://schemas.microsoft.com/office/powerpoint/2010/main" val="21872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E239-25FA-5D5E-0B65-8FA49B16F014}"/>
              </a:ext>
            </a:extLst>
          </p:cNvPr>
          <p:cNvSpPr>
            <a:spLocks noGrp="1"/>
          </p:cNvSpPr>
          <p:nvPr>
            <p:ph type="title"/>
          </p:nvPr>
        </p:nvSpPr>
        <p:spPr/>
        <p:txBody>
          <a:bodyPr/>
          <a:lstStyle/>
          <a:p>
            <a:r>
              <a:rPr lang="en-US" dirty="0"/>
              <a:t>Temporary illness</a:t>
            </a:r>
            <a:br>
              <a:rPr lang="en-US" dirty="0"/>
            </a:br>
            <a:endParaRPr lang="en-US" dirty="0"/>
          </a:p>
        </p:txBody>
      </p:sp>
      <p:sp>
        <p:nvSpPr>
          <p:cNvPr id="3" name="Content Placeholder 2">
            <a:extLst>
              <a:ext uri="{FF2B5EF4-FFF2-40B4-BE49-F238E27FC236}">
                <a16:creationId xmlns:a16="http://schemas.microsoft.com/office/drawing/2014/main" id="{32D18B72-D3C7-4831-1A31-770C22FB12CE}"/>
              </a:ext>
            </a:extLst>
          </p:cNvPr>
          <p:cNvSpPr>
            <a:spLocks noGrp="1"/>
          </p:cNvSpPr>
          <p:nvPr>
            <p:ph idx="1"/>
          </p:nvPr>
        </p:nvSpPr>
        <p:spPr/>
        <p:txBody>
          <a:bodyPr>
            <a:normAutofit/>
          </a:bodyPr>
          <a:lstStyle/>
          <a:p>
            <a:pPr marL="0" indent="0">
              <a:buNone/>
            </a:pPr>
            <a:r>
              <a:rPr lang="en-US" sz="2800" dirty="0"/>
              <a:t>At WinnMed, patient safety comes first. Students must be in good health to participate in clinical experiences. Do not report if you have symptoms such as fever (over 99.9°F), vomiting, diarrhea, sore throat, cough, runny nose, headache, body aches, chills, rash, or any signs of COVID-19. You must be symptom-free for at least 24 hours before returning or rescheduling.</a:t>
            </a:r>
          </a:p>
        </p:txBody>
      </p:sp>
    </p:spTree>
    <p:custDataLst>
      <p:tags r:id="rId1"/>
    </p:custDataLst>
    <p:extLst>
      <p:ext uri="{BB962C8B-B14F-4D97-AF65-F5344CB8AC3E}">
        <p14:creationId xmlns:p14="http://schemas.microsoft.com/office/powerpoint/2010/main" val="885658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FF53-1FAE-B6BE-C800-932C51D3CC80}"/>
              </a:ext>
            </a:extLst>
          </p:cNvPr>
          <p:cNvSpPr>
            <a:spLocks noGrp="1"/>
          </p:cNvSpPr>
          <p:nvPr>
            <p:ph type="title"/>
          </p:nvPr>
        </p:nvSpPr>
        <p:spPr/>
        <p:txBody>
          <a:bodyPr/>
          <a:lstStyle/>
          <a:p>
            <a:r>
              <a:rPr lang="en-US" dirty="0"/>
              <a:t>Immunization</a:t>
            </a:r>
          </a:p>
        </p:txBody>
      </p:sp>
      <p:sp>
        <p:nvSpPr>
          <p:cNvPr id="3" name="Content Placeholder 2">
            <a:extLst>
              <a:ext uri="{FF2B5EF4-FFF2-40B4-BE49-F238E27FC236}">
                <a16:creationId xmlns:a16="http://schemas.microsoft.com/office/drawing/2014/main" id="{C5B29728-F30E-C668-6BAA-BC431474AE07}"/>
              </a:ext>
            </a:extLst>
          </p:cNvPr>
          <p:cNvSpPr>
            <a:spLocks noGrp="1"/>
          </p:cNvSpPr>
          <p:nvPr>
            <p:ph idx="1"/>
          </p:nvPr>
        </p:nvSpPr>
        <p:spPr/>
        <p:txBody>
          <a:bodyPr/>
          <a:lstStyle/>
          <a:p>
            <a:r>
              <a:rPr lang="en-US" dirty="0"/>
              <a:t>All immunizations must be up to date</a:t>
            </a:r>
          </a:p>
          <a:p>
            <a:r>
              <a:rPr lang="en-US" dirty="0"/>
              <a:t>Students at WinnMed are asked to provide record of the following:</a:t>
            </a:r>
          </a:p>
          <a:p>
            <a:pPr lvl="1">
              <a:buFont typeface="Wingdings" panose="05000000000000000000" pitchFamily="2" charset="2"/>
              <a:buChar char="v"/>
            </a:pPr>
            <a:r>
              <a:rPr lang="en-US" dirty="0"/>
              <a:t>Hepatitis series (or titer)</a:t>
            </a:r>
          </a:p>
          <a:p>
            <a:pPr lvl="1">
              <a:buFont typeface="Wingdings" panose="05000000000000000000" pitchFamily="2" charset="2"/>
              <a:buChar char="v"/>
            </a:pPr>
            <a:r>
              <a:rPr lang="en-US" dirty="0"/>
              <a:t>Mantoux (tb test for tuberculosis) within the last 5 years</a:t>
            </a:r>
          </a:p>
          <a:p>
            <a:pPr lvl="1">
              <a:buFont typeface="Wingdings" panose="05000000000000000000" pitchFamily="2" charset="2"/>
              <a:buChar char="v"/>
            </a:pPr>
            <a:r>
              <a:rPr lang="en-US" dirty="0"/>
              <a:t>MMR series (or titer)</a:t>
            </a:r>
          </a:p>
          <a:p>
            <a:pPr lvl="1">
              <a:buFont typeface="Wingdings" panose="05000000000000000000" pitchFamily="2" charset="2"/>
              <a:buChar char="v"/>
            </a:pPr>
            <a:r>
              <a:rPr lang="en-US" dirty="0"/>
              <a:t>Tdap (or TDP)</a:t>
            </a:r>
          </a:p>
          <a:p>
            <a:pPr lvl="1">
              <a:buFont typeface="Wingdings" panose="05000000000000000000" pitchFamily="2" charset="2"/>
              <a:buChar char="v"/>
            </a:pPr>
            <a:r>
              <a:rPr lang="en-US" dirty="0"/>
              <a:t>Chicken pox booster or date you had disease</a:t>
            </a:r>
          </a:p>
          <a:p>
            <a:pPr lvl="1">
              <a:buFont typeface="Wingdings" panose="05000000000000000000" pitchFamily="2" charset="2"/>
              <a:buChar char="v"/>
            </a:pPr>
            <a:r>
              <a:rPr lang="en-US" dirty="0"/>
              <a:t>Flu vaccine during flu season </a:t>
            </a:r>
          </a:p>
          <a:p>
            <a:pPr lvl="1">
              <a:buFont typeface="Wingdings" panose="05000000000000000000" pitchFamily="2" charset="2"/>
              <a:buChar char="v"/>
            </a:pPr>
            <a:r>
              <a:rPr lang="en-US" dirty="0"/>
              <a:t>Covid vaccine (Please provide your current status)</a:t>
            </a:r>
          </a:p>
          <a:p>
            <a:endParaRPr lang="en-US" dirty="0"/>
          </a:p>
        </p:txBody>
      </p:sp>
    </p:spTree>
    <p:custDataLst>
      <p:tags r:id="rId1"/>
    </p:custDataLst>
    <p:extLst>
      <p:ext uri="{BB962C8B-B14F-4D97-AF65-F5344CB8AC3E}">
        <p14:creationId xmlns:p14="http://schemas.microsoft.com/office/powerpoint/2010/main" val="3015183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1F05F-0C00-98C6-662A-B4AA3FBA0E09}"/>
              </a:ext>
            </a:extLst>
          </p:cNvPr>
          <p:cNvSpPr>
            <a:spLocks noGrp="1"/>
          </p:cNvSpPr>
          <p:nvPr>
            <p:ph type="title"/>
          </p:nvPr>
        </p:nvSpPr>
        <p:spPr/>
        <p:txBody>
          <a:bodyPr/>
          <a:lstStyle/>
          <a:p>
            <a:r>
              <a:rPr lang="en-US" dirty="0"/>
              <a:t>Confidentiality and privacy</a:t>
            </a:r>
          </a:p>
        </p:txBody>
      </p:sp>
      <p:sp>
        <p:nvSpPr>
          <p:cNvPr id="3" name="Content Placeholder 2">
            <a:extLst>
              <a:ext uri="{FF2B5EF4-FFF2-40B4-BE49-F238E27FC236}">
                <a16:creationId xmlns:a16="http://schemas.microsoft.com/office/drawing/2014/main" id="{5BB1F33E-E4A9-15E4-1A21-E5351CA2F112}"/>
              </a:ext>
            </a:extLst>
          </p:cNvPr>
          <p:cNvSpPr>
            <a:spLocks noGrp="1"/>
          </p:cNvSpPr>
          <p:nvPr>
            <p:ph idx="1"/>
          </p:nvPr>
        </p:nvSpPr>
        <p:spPr/>
        <p:txBody>
          <a:bodyPr/>
          <a:lstStyle/>
          <a:p>
            <a:r>
              <a:rPr lang="en-US" dirty="0"/>
              <a:t>All students (and parents if student is under 18) will read and sign a confidentiality agreement.</a:t>
            </a:r>
          </a:p>
          <a:p>
            <a:r>
              <a:rPr lang="en-US" b="1" u="sng" dirty="0"/>
              <a:t>Students who do not maintain privacy and confidentiality do not come back as students. This includes posting patient information on social media!</a:t>
            </a:r>
          </a:p>
          <a:p>
            <a:r>
              <a:rPr lang="en-US" dirty="0"/>
              <a:t>This puts at risk losing the opportunity for others to be students at our facility as well.</a:t>
            </a:r>
          </a:p>
          <a:p>
            <a:r>
              <a:rPr lang="en-US" b="1" dirty="0"/>
              <a:t>What you see or experience during your WinnMed experience stays here.</a:t>
            </a:r>
          </a:p>
        </p:txBody>
      </p:sp>
    </p:spTree>
    <p:custDataLst>
      <p:tags r:id="rId1"/>
    </p:custDataLst>
    <p:extLst>
      <p:ext uri="{BB962C8B-B14F-4D97-AF65-F5344CB8AC3E}">
        <p14:creationId xmlns:p14="http://schemas.microsoft.com/office/powerpoint/2010/main" val="1876910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5DC8-09C5-876E-1D17-BCE82E54BEC2}"/>
              </a:ext>
            </a:extLst>
          </p:cNvPr>
          <p:cNvSpPr>
            <a:spLocks noGrp="1"/>
          </p:cNvSpPr>
          <p:nvPr>
            <p:ph type="title"/>
          </p:nvPr>
        </p:nvSpPr>
        <p:spPr/>
        <p:txBody>
          <a:bodyPr/>
          <a:lstStyle/>
          <a:p>
            <a:r>
              <a:rPr lang="en-US" dirty="0"/>
              <a:t>HIPAA</a:t>
            </a:r>
          </a:p>
        </p:txBody>
      </p:sp>
      <p:sp>
        <p:nvSpPr>
          <p:cNvPr id="3" name="Content Placeholder 2">
            <a:extLst>
              <a:ext uri="{FF2B5EF4-FFF2-40B4-BE49-F238E27FC236}">
                <a16:creationId xmlns:a16="http://schemas.microsoft.com/office/drawing/2014/main" id="{6709D7E0-0567-5290-DC8E-23A671777672}"/>
              </a:ext>
            </a:extLst>
          </p:cNvPr>
          <p:cNvSpPr>
            <a:spLocks noGrp="1"/>
          </p:cNvSpPr>
          <p:nvPr>
            <p:ph idx="1"/>
          </p:nvPr>
        </p:nvSpPr>
        <p:spPr/>
        <p:txBody>
          <a:bodyPr>
            <a:normAutofit lnSpcReduction="10000"/>
          </a:bodyPr>
          <a:lstStyle/>
          <a:p>
            <a:r>
              <a:rPr lang="en-US" dirty="0"/>
              <a:t>HIPAA is a Federal law that establishes privacy protections to all patients.</a:t>
            </a:r>
          </a:p>
          <a:p>
            <a:endParaRPr lang="en-US" dirty="0"/>
          </a:p>
          <a:p>
            <a:r>
              <a:rPr lang="en-US" dirty="0"/>
              <a:t>HIPAA establishes rules for when and how you may use or release patients’ PHI (protected health information). PHI includes anything that can be used to identify a patient, as well as actual health information and insurance and billing information.</a:t>
            </a:r>
          </a:p>
          <a:p>
            <a:endParaRPr lang="en-US" dirty="0"/>
          </a:p>
          <a:p>
            <a:r>
              <a:rPr lang="en-US" dirty="0"/>
              <a:t>Patients need to authorize the use of their protected health information in writing.</a:t>
            </a:r>
          </a:p>
          <a:p>
            <a:endParaRPr lang="en-US" dirty="0"/>
          </a:p>
          <a:p>
            <a:r>
              <a:rPr lang="en-US" dirty="0"/>
              <a:t>Unauthorized use of PHI could result in up to $250,000 in fines and jail time.</a:t>
            </a:r>
          </a:p>
          <a:p>
            <a:endParaRPr lang="en-US" dirty="0"/>
          </a:p>
        </p:txBody>
      </p:sp>
    </p:spTree>
    <p:custDataLst>
      <p:tags r:id="rId1"/>
    </p:custDataLst>
    <p:extLst>
      <p:ext uri="{BB962C8B-B14F-4D97-AF65-F5344CB8AC3E}">
        <p14:creationId xmlns:p14="http://schemas.microsoft.com/office/powerpoint/2010/main" val="363908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E6EA-F192-AB55-51EA-054E4B83C73A}"/>
              </a:ext>
            </a:extLst>
          </p:cNvPr>
          <p:cNvSpPr>
            <a:spLocks noGrp="1"/>
          </p:cNvSpPr>
          <p:nvPr>
            <p:ph type="title"/>
          </p:nvPr>
        </p:nvSpPr>
        <p:spPr/>
        <p:txBody>
          <a:bodyPr/>
          <a:lstStyle/>
          <a:p>
            <a:r>
              <a:rPr lang="en-US" dirty="0"/>
              <a:t>HIPAA Cont.</a:t>
            </a:r>
          </a:p>
        </p:txBody>
      </p:sp>
      <p:sp>
        <p:nvSpPr>
          <p:cNvPr id="3" name="Content Placeholder 2">
            <a:extLst>
              <a:ext uri="{FF2B5EF4-FFF2-40B4-BE49-F238E27FC236}">
                <a16:creationId xmlns:a16="http://schemas.microsoft.com/office/drawing/2014/main" id="{7DF20AA3-8728-41B5-F171-A7BC8B119507}"/>
              </a:ext>
            </a:extLst>
          </p:cNvPr>
          <p:cNvSpPr>
            <a:spLocks noGrp="1"/>
          </p:cNvSpPr>
          <p:nvPr>
            <p:ph idx="1"/>
          </p:nvPr>
        </p:nvSpPr>
        <p:spPr/>
        <p:txBody>
          <a:bodyPr/>
          <a:lstStyle/>
          <a:p>
            <a:pPr marL="0" indent="0">
              <a:buNone/>
            </a:pPr>
            <a:r>
              <a:rPr lang="en-US" sz="2800" b="1" dirty="0"/>
              <a:t>WinnMed is a HIPAA covered entity</a:t>
            </a:r>
          </a:p>
          <a:p>
            <a:r>
              <a:rPr lang="en-US" b="1" dirty="0"/>
              <a:t>Other HIPAA entities include:</a:t>
            </a:r>
          </a:p>
          <a:p>
            <a:pPr lvl="1">
              <a:buFont typeface="Wingdings" panose="05000000000000000000" pitchFamily="2" charset="2"/>
              <a:buChar char="v"/>
            </a:pPr>
            <a:r>
              <a:rPr lang="en-US" b="1" dirty="0"/>
              <a:t>Health plans</a:t>
            </a:r>
          </a:p>
          <a:p>
            <a:pPr lvl="1">
              <a:buFont typeface="Wingdings" panose="05000000000000000000" pitchFamily="2" charset="2"/>
              <a:buChar char="v"/>
            </a:pPr>
            <a:r>
              <a:rPr lang="en-US" b="1" dirty="0"/>
              <a:t>Physician practices</a:t>
            </a:r>
          </a:p>
          <a:p>
            <a:pPr lvl="1">
              <a:buFont typeface="Wingdings" panose="05000000000000000000" pitchFamily="2" charset="2"/>
              <a:buChar char="v"/>
            </a:pPr>
            <a:r>
              <a:rPr lang="en-US" b="1" dirty="0"/>
              <a:t>Therapists</a:t>
            </a:r>
          </a:p>
          <a:p>
            <a:pPr lvl="1">
              <a:buFont typeface="Wingdings" panose="05000000000000000000" pitchFamily="2" charset="2"/>
              <a:buChar char="v"/>
            </a:pPr>
            <a:r>
              <a:rPr lang="en-US" b="1" dirty="0"/>
              <a:t>Hospitals</a:t>
            </a:r>
          </a:p>
          <a:p>
            <a:pPr lvl="1">
              <a:buFont typeface="Wingdings" panose="05000000000000000000" pitchFamily="2" charset="2"/>
              <a:buChar char="v"/>
            </a:pPr>
            <a:r>
              <a:rPr lang="en-US" b="1" dirty="0"/>
              <a:t>Ambulatory facilities</a:t>
            </a:r>
          </a:p>
          <a:p>
            <a:pPr lvl="1">
              <a:buFont typeface="Wingdings" panose="05000000000000000000" pitchFamily="2" charset="2"/>
              <a:buChar char="v"/>
            </a:pPr>
            <a:r>
              <a:rPr lang="en-US" b="1" dirty="0"/>
              <a:t>Nursing homes</a:t>
            </a:r>
          </a:p>
          <a:p>
            <a:pPr lvl="1">
              <a:buFont typeface="Wingdings" panose="05000000000000000000" pitchFamily="2" charset="2"/>
              <a:buChar char="v"/>
            </a:pPr>
            <a:r>
              <a:rPr lang="en-US" b="1" dirty="0"/>
              <a:t>Home health agencies </a:t>
            </a:r>
          </a:p>
          <a:p>
            <a:pPr lvl="1">
              <a:buFont typeface="Wingdings" panose="05000000000000000000" pitchFamily="2" charset="2"/>
              <a:buChar char="v"/>
            </a:pPr>
            <a:endParaRPr lang="en-US" b="1" dirty="0"/>
          </a:p>
          <a:p>
            <a:pPr marL="342900" lvl="1" indent="0">
              <a:buNone/>
            </a:pPr>
            <a:r>
              <a:rPr lang="en-US" b="1" dirty="0"/>
              <a:t>All HIPAA covered entities must obey HIPAA privacy and security rules and the enhanced HITECH Act privacy and security provisions.</a:t>
            </a:r>
          </a:p>
          <a:p>
            <a:pPr lvl="1">
              <a:buFont typeface="Wingdings" panose="05000000000000000000" pitchFamily="2" charset="2"/>
              <a:buChar char="v"/>
            </a:pPr>
            <a:endParaRPr lang="en-US" b="1" dirty="0"/>
          </a:p>
        </p:txBody>
      </p:sp>
    </p:spTree>
    <p:custDataLst>
      <p:tags r:id="rId1"/>
    </p:custDataLst>
    <p:extLst>
      <p:ext uri="{BB962C8B-B14F-4D97-AF65-F5344CB8AC3E}">
        <p14:creationId xmlns:p14="http://schemas.microsoft.com/office/powerpoint/2010/main" val="4062717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5100-B6BB-34CC-59BF-6D2A58325284}"/>
              </a:ext>
            </a:extLst>
          </p:cNvPr>
          <p:cNvSpPr>
            <a:spLocks noGrp="1"/>
          </p:cNvSpPr>
          <p:nvPr>
            <p:ph type="title"/>
          </p:nvPr>
        </p:nvSpPr>
        <p:spPr/>
        <p:txBody>
          <a:bodyPr/>
          <a:lstStyle/>
          <a:p>
            <a:r>
              <a:rPr lang="en-US" dirty="0"/>
              <a:t>HIPAA and Security</a:t>
            </a:r>
          </a:p>
        </p:txBody>
      </p:sp>
      <p:sp>
        <p:nvSpPr>
          <p:cNvPr id="3" name="Content Placeholder 2">
            <a:extLst>
              <a:ext uri="{FF2B5EF4-FFF2-40B4-BE49-F238E27FC236}">
                <a16:creationId xmlns:a16="http://schemas.microsoft.com/office/drawing/2014/main" id="{714175B0-12A4-D997-5FB5-60F62642897A}"/>
              </a:ext>
            </a:extLst>
          </p:cNvPr>
          <p:cNvSpPr>
            <a:spLocks noGrp="1"/>
          </p:cNvSpPr>
          <p:nvPr>
            <p:ph idx="1"/>
          </p:nvPr>
        </p:nvSpPr>
        <p:spPr>
          <a:xfrm>
            <a:off x="400050" y="1613961"/>
            <a:ext cx="4966709" cy="4153143"/>
          </a:xfrm>
        </p:spPr>
        <p:txBody>
          <a:bodyPr>
            <a:normAutofit fontScale="92500" lnSpcReduction="10000"/>
          </a:bodyPr>
          <a:lstStyle/>
          <a:p>
            <a:r>
              <a:rPr lang="en-US" dirty="0"/>
              <a:t>Some students will be given electronic access to PHI.</a:t>
            </a:r>
          </a:p>
          <a:p>
            <a:r>
              <a:rPr lang="en-US" dirty="0"/>
              <a:t>Pick a password to the computer that is not obvious</a:t>
            </a:r>
          </a:p>
          <a:p>
            <a:r>
              <a:rPr lang="en-US" dirty="0"/>
              <a:t>Don’t access web sites that are not needed for work, as they may contain viruses, malware, adware, etc.</a:t>
            </a:r>
          </a:p>
          <a:p>
            <a:r>
              <a:rPr lang="en-US" dirty="0"/>
              <a:t>Do not access or click on attachments in WinnMed or personal email.</a:t>
            </a:r>
          </a:p>
          <a:p>
            <a:r>
              <a:rPr lang="en-US" dirty="0"/>
              <a:t>Log off from your computer or CTRL-ALT-DELETE to lock it if you are not using it.</a:t>
            </a:r>
          </a:p>
          <a:p>
            <a:r>
              <a:rPr lang="en-US" dirty="0"/>
              <a:t>Do not take patient information off site or try to access it from a non encrypted device.</a:t>
            </a:r>
          </a:p>
          <a:p>
            <a:r>
              <a:rPr lang="en-US" dirty="0"/>
              <a:t>Do not share your password with anyone.</a:t>
            </a:r>
          </a:p>
          <a:p>
            <a:endParaRPr lang="en-US" dirty="0"/>
          </a:p>
        </p:txBody>
      </p:sp>
      <p:pic>
        <p:nvPicPr>
          <p:cNvPr id="4" name="Picture 3">
            <a:extLst>
              <a:ext uri="{FF2B5EF4-FFF2-40B4-BE49-F238E27FC236}">
                <a16:creationId xmlns:a16="http://schemas.microsoft.com/office/drawing/2014/main" id="{8EA4887D-9913-6D06-4CFD-DF5BBF16D126}"/>
              </a:ext>
            </a:extLst>
          </p:cNvPr>
          <p:cNvPicPr>
            <a:picLocks noChangeAspect="1"/>
          </p:cNvPicPr>
          <p:nvPr/>
        </p:nvPicPr>
        <p:blipFill>
          <a:blip r:embed="rId3"/>
          <a:stretch>
            <a:fillRect/>
          </a:stretch>
        </p:blipFill>
        <p:spPr>
          <a:xfrm>
            <a:off x="5665863" y="1613961"/>
            <a:ext cx="3285500" cy="2536156"/>
          </a:xfrm>
          <a:prstGeom prst="rect">
            <a:avLst/>
          </a:prstGeom>
        </p:spPr>
      </p:pic>
      <p:sp>
        <p:nvSpPr>
          <p:cNvPr id="5" name="TextBox 4">
            <a:extLst>
              <a:ext uri="{FF2B5EF4-FFF2-40B4-BE49-F238E27FC236}">
                <a16:creationId xmlns:a16="http://schemas.microsoft.com/office/drawing/2014/main" id="{518D8FAE-0295-2F14-5BA3-20C0F9BB9163}"/>
              </a:ext>
            </a:extLst>
          </p:cNvPr>
          <p:cNvSpPr txBox="1"/>
          <p:nvPr/>
        </p:nvSpPr>
        <p:spPr>
          <a:xfrm>
            <a:off x="6323888" y="4409630"/>
            <a:ext cx="2563738" cy="923330"/>
          </a:xfrm>
          <a:prstGeom prst="rect">
            <a:avLst/>
          </a:prstGeom>
          <a:noFill/>
        </p:spPr>
        <p:txBody>
          <a:bodyPr wrap="square" rtlCol="0">
            <a:spAutoFit/>
          </a:bodyPr>
          <a:lstStyle/>
          <a:p>
            <a:r>
              <a:rPr lang="en-US" dirty="0"/>
              <a:t>As well as fines up to $250,000 per instance and possible jail time.</a:t>
            </a:r>
          </a:p>
        </p:txBody>
      </p:sp>
    </p:spTree>
    <p:custDataLst>
      <p:tags r:id="rId1"/>
    </p:custDataLst>
    <p:extLst>
      <p:ext uri="{BB962C8B-B14F-4D97-AF65-F5344CB8AC3E}">
        <p14:creationId xmlns:p14="http://schemas.microsoft.com/office/powerpoint/2010/main" val="94939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4244-606C-35BA-7186-53DB25270E9B}"/>
              </a:ext>
            </a:extLst>
          </p:cNvPr>
          <p:cNvSpPr>
            <a:spLocks noGrp="1"/>
          </p:cNvSpPr>
          <p:nvPr>
            <p:ph type="title"/>
          </p:nvPr>
        </p:nvSpPr>
        <p:spPr/>
        <p:txBody>
          <a:bodyPr/>
          <a:lstStyle/>
          <a:p>
            <a:r>
              <a:rPr lang="en-US" dirty="0"/>
              <a:t>Mission of  WinnMed</a:t>
            </a:r>
          </a:p>
        </p:txBody>
      </p:sp>
      <p:sp>
        <p:nvSpPr>
          <p:cNvPr id="3" name="Content Placeholder 2">
            <a:extLst>
              <a:ext uri="{FF2B5EF4-FFF2-40B4-BE49-F238E27FC236}">
                <a16:creationId xmlns:a16="http://schemas.microsoft.com/office/drawing/2014/main" id="{353104EA-1E76-5B3B-C0D4-AB5BB7799ACE}"/>
              </a:ext>
            </a:extLst>
          </p:cNvPr>
          <p:cNvSpPr>
            <a:spLocks noGrp="1"/>
          </p:cNvSpPr>
          <p:nvPr>
            <p:ph idx="1"/>
          </p:nvPr>
        </p:nvSpPr>
        <p:spPr/>
        <p:txBody>
          <a:bodyPr/>
          <a:lstStyle/>
          <a:p>
            <a:pPr marL="0" indent="0">
              <a:buNone/>
            </a:pPr>
            <a:r>
              <a:rPr lang="en-US" sz="2800" dirty="0"/>
              <a:t>WinnMed is a lifelong community partner improving the health and well-being of those we serve through patient – centered collaboration worthy of the trust our patients place in us.</a:t>
            </a:r>
          </a:p>
          <a:p>
            <a:endParaRPr lang="en-US" dirty="0"/>
          </a:p>
        </p:txBody>
      </p:sp>
    </p:spTree>
    <p:custDataLst>
      <p:tags r:id="rId1"/>
    </p:custDataLst>
    <p:extLst>
      <p:ext uri="{BB962C8B-B14F-4D97-AF65-F5344CB8AC3E}">
        <p14:creationId xmlns:p14="http://schemas.microsoft.com/office/powerpoint/2010/main" val="2907061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10BC-CC2D-B65E-7E93-F61C32EFECA8}"/>
              </a:ext>
            </a:extLst>
          </p:cNvPr>
          <p:cNvSpPr>
            <a:spLocks noGrp="1"/>
          </p:cNvSpPr>
          <p:nvPr>
            <p:ph type="title"/>
          </p:nvPr>
        </p:nvSpPr>
        <p:spPr/>
        <p:txBody>
          <a:bodyPr/>
          <a:lstStyle/>
          <a:p>
            <a:r>
              <a:rPr lang="en-US" dirty="0"/>
              <a:t>PHI – Protected Health Information</a:t>
            </a:r>
          </a:p>
        </p:txBody>
      </p:sp>
      <p:sp>
        <p:nvSpPr>
          <p:cNvPr id="3" name="Content Placeholder 2">
            <a:extLst>
              <a:ext uri="{FF2B5EF4-FFF2-40B4-BE49-F238E27FC236}">
                <a16:creationId xmlns:a16="http://schemas.microsoft.com/office/drawing/2014/main" id="{E642459D-59B4-A56A-401A-CAC1507E3AD2}"/>
              </a:ext>
            </a:extLst>
          </p:cNvPr>
          <p:cNvSpPr>
            <a:spLocks noGrp="1"/>
          </p:cNvSpPr>
          <p:nvPr>
            <p:ph idx="1"/>
          </p:nvPr>
        </p:nvSpPr>
        <p:spPr/>
        <p:txBody>
          <a:bodyPr/>
          <a:lstStyle/>
          <a:p>
            <a:r>
              <a:rPr lang="en-US" dirty="0"/>
              <a:t>PHI includes anything that can be used to identify a patient, as well as actual health 	information (e.g. diagnosis codes) and insurance and billing information.</a:t>
            </a:r>
          </a:p>
          <a:p>
            <a:pPr lvl="1">
              <a:buFont typeface="Wingdings" panose="05000000000000000000" pitchFamily="2" charset="2"/>
              <a:buChar char="q"/>
            </a:pPr>
            <a:r>
              <a:rPr lang="en-US" dirty="0"/>
              <a:t>Name, address, date of birth</a:t>
            </a:r>
          </a:p>
          <a:p>
            <a:pPr lvl="1">
              <a:buFont typeface="Wingdings" panose="05000000000000000000" pitchFamily="2" charset="2"/>
              <a:buChar char="q"/>
            </a:pPr>
            <a:r>
              <a:rPr lang="en-US" dirty="0"/>
              <a:t>Employer, relatives names, phone number</a:t>
            </a:r>
          </a:p>
          <a:p>
            <a:pPr lvl="1">
              <a:buFont typeface="Wingdings" panose="05000000000000000000" pitchFamily="2" charset="2"/>
              <a:buChar char="q"/>
            </a:pPr>
            <a:r>
              <a:rPr lang="en-US" dirty="0"/>
              <a:t>Email address, social security, photo</a:t>
            </a:r>
          </a:p>
          <a:p>
            <a:pPr lvl="1">
              <a:buFont typeface="Wingdings" panose="05000000000000000000" pitchFamily="2" charset="2"/>
              <a:buChar char="q"/>
            </a:pPr>
            <a:r>
              <a:rPr lang="en-US" dirty="0"/>
              <a:t>Characteristics (job, skin color, etc.)</a:t>
            </a:r>
          </a:p>
          <a:p>
            <a:pPr lvl="1">
              <a:buFont typeface="Wingdings" panose="05000000000000000000" pitchFamily="2" charset="2"/>
              <a:buChar char="q"/>
            </a:pPr>
            <a:r>
              <a:rPr lang="en-US" dirty="0"/>
              <a:t>Account numbers</a:t>
            </a:r>
          </a:p>
          <a:p>
            <a:endParaRPr lang="en-US" dirty="0"/>
          </a:p>
        </p:txBody>
      </p:sp>
    </p:spTree>
    <p:custDataLst>
      <p:tags r:id="rId1"/>
    </p:custDataLst>
    <p:extLst>
      <p:ext uri="{BB962C8B-B14F-4D97-AF65-F5344CB8AC3E}">
        <p14:creationId xmlns:p14="http://schemas.microsoft.com/office/powerpoint/2010/main" val="2720795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BDFC-75C4-E522-84A2-0C5C6A6B8043}"/>
              </a:ext>
            </a:extLst>
          </p:cNvPr>
          <p:cNvSpPr>
            <a:spLocks noGrp="1"/>
          </p:cNvSpPr>
          <p:nvPr>
            <p:ph type="title"/>
          </p:nvPr>
        </p:nvSpPr>
        <p:spPr/>
        <p:txBody>
          <a:bodyPr/>
          <a:lstStyle/>
          <a:p>
            <a:r>
              <a:rPr lang="en-US" dirty="0"/>
              <a:t>Best Practices for Safeguarding Confidentiality</a:t>
            </a:r>
          </a:p>
        </p:txBody>
      </p:sp>
      <p:sp>
        <p:nvSpPr>
          <p:cNvPr id="3" name="Content Placeholder 2">
            <a:extLst>
              <a:ext uri="{FF2B5EF4-FFF2-40B4-BE49-F238E27FC236}">
                <a16:creationId xmlns:a16="http://schemas.microsoft.com/office/drawing/2014/main" id="{716AB496-44E1-ABA4-4CAE-6A6685B096B5}"/>
              </a:ext>
            </a:extLst>
          </p:cNvPr>
          <p:cNvSpPr>
            <a:spLocks noGrp="1"/>
          </p:cNvSpPr>
          <p:nvPr>
            <p:ph idx="1"/>
          </p:nvPr>
        </p:nvSpPr>
        <p:spPr/>
        <p:txBody>
          <a:bodyPr/>
          <a:lstStyle/>
          <a:p>
            <a:r>
              <a:rPr lang="en-US" dirty="0"/>
              <a:t>Avoid discussions about and with patients in elevators, cafeteria lines, nurses stations, waiting rooms, and other public places in and outside your facility.</a:t>
            </a:r>
          </a:p>
          <a:p>
            <a:r>
              <a:rPr lang="en-US" dirty="0"/>
              <a:t>Return patient information to its appropriate location or destroy it properly.</a:t>
            </a:r>
          </a:p>
          <a:p>
            <a:r>
              <a:rPr lang="en-US" dirty="0"/>
              <a:t> Close the door or curtains to a patient’s room when discussing treatments and administering procedures.</a:t>
            </a:r>
          </a:p>
          <a:p>
            <a:r>
              <a:rPr lang="en-US" dirty="0"/>
              <a:t>Flip patients’ charts backward if you leave them outside patient rooms</a:t>
            </a:r>
          </a:p>
          <a:p>
            <a:r>
              <a:rPr lang="en-US" dirty="0"/>
              <a:t>If using electronic health records, control alt delete to lock the screen if you must leave the room.</a:t>
            </a:r>
          </a:p>
          <a:p>
            <a:endParaRPr lang="en-US" dirty="0"/>
          </a:p>
        </p:txBody>
      </p:sp>
    </p:spTree>
    <p:custDataLst>
      <p:tags r:id="rId1"/>
    </p:custDataLst>
    <p:extLst>
      <p:ext uri="{BB962C8B-B14F-4D97-AF65-F5344CB8AC3E}">
        <p14:creationId xmlns:p14="http://schemas.microsoft.com/office/powerpoint/2010/main" val="886489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FE2B-A647-3637-8129-2DCCB8D94A43}"/>
              </a:ext>
            </a:extLst>
          </p:cNvPr>
          <p:cNvSpPr>
            <a:spLocks noGrp="1"/>
          </p:cNvSpPr>
          <p:nvPr>
            <p:ph type="title"/>
          </p:nvPr>
        </p:nvSpPr>
        <p:spPr/>
        <p:txBody>
          <a:bodyPr/>
          <a:lstStyle/>
          <a:p>
            <a:r>
              <a:rPr lang="en-US" dirty="0"/>
              <a:t>Actions That Compromise Privacy</a:t>
            </a:r>
          </a:p>
        </p:txBody>
      </p:sp>
      <p:sp>
        <p:nvSpPr>
          <p:cNvPr id="3" name="Content Placeholder 2">
            <a:extLst>
              <a:ext uri="{FF2B5EF4-FFF2-40B4-BE49-F238E27FC236}">
                <a16:creationId xmlns:a16="http://schemas.microsoft.com/office/drawing/2014/main" id="{94C571A5-AFCD-F0EA-7B45-0881424675CB}"/>
              </a:ext>
            </a:extLst>
          </p:cNvPr>
          <p:cNvSpPr>
            <a:spLocks noGrp="1"/>
          </p:cNvSpPr>
          <p:nvPr>
            <p:ph idx="1"/>
          </p:nvPr>
        </p:nvSpPr>
        <p:spPr/>
        <p:txBody>
          <a:bodyPr/>
          <a:lstStyle/>
          <a:p>
            <a:r>
              <a:rPr lang="en-US" dirty="0"/>
              <a:t>Don’t discuss patients other than when necessary for work-related purposes or share patient information outside of work; don’t have discussions with patients in public areas if there’s a more private option.</a:t>
            </a:r>
          </a:p>
          <a:p>
            <a:r>
              <a:rPr lang="en-US" dirty="0"/>
              <a:t>Don’t leave medical records unattended.</a:t>
            </a:r>
          </a:p>
          <a:p>
            <a:r>
              <a:rPr lang="en-US" dirty="0"/>
              <a:t>Don’t page patients using information that could reveal health issues or discuss patient PHI in public places.</a:t>
            </a:r>
          </a:p>
          <a:p>
            <a:r>
              <a:rPr lang="en-US" dirty="0"/>
              <a:t>Don’t leave charts facing a public space, revealing names, etc.</a:t>
            </a:r>
          </a:p>
          <a:p>
            <a:r>
              <a:rPr lang="en-US" dirty="0"/>
              <a:t>Don’t leave computer screens open for others to view with patient information up, or worse yet, walk away from your up and running computer rather than locking it down.</a:t>
            </a:r>
          </a:p>
          <a:p>
            <a:endParaRPr lang="en-US" dirty="0"/>
          </a:p>
        </p:txBody>
      </p:sp>
    </p:spTree>
    <p:custDataLst>
      <p:tags r:id="rId1"/>
    </p:custDataLst>
    <p:extLst>
      <p:ext uri="{BB962C8B-B14F-4D97-AF65-F5344CB8AC3E}">
        <p14:creationId xmlns:p14="http://schemas.microsoft.com/office/powerpoint/2010/main" val="3997250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EFFC-967A-CBC9-C7D6-417709F2001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A7776644-8AD7-44E3-C39F-9593DE36DFE7}"/>
              </a:ext>
            </a:extLst>
          </p:cNvPr>
          <p:cNvSpPr>
            <a:spLocks noGrp="1"/>
          </p:cNvSpPr>
          <p:nvPr>
            <p:ph idx="1"/>
          </p:nvPr>
        </p:nvSpPr>
        <p:spPr/>
        <p:txBody>
          <a:bodyPr>
            <a:normAutofit fontScale="92500"/>
          </a:bodyPr>
          <a:lstStyle/>
          <a:p>
            <a:r>
              <a:rPr lang="en-US" dirty="0"/>
              <a:t>Complete the paperwork requested</a:t>
            </a:r>
          </a:p>
          <a:p>
            <a:r>
              <a:rPr lang="en-US" dirty="0"/>
              <a:t>Confidentiality form</a:t>
            </a:r>
          </a:p>
          <a:p>
            <a:r>
              <a:rPr lang="en-US" dirty="0"/>
              <a:t>Student Information form</a:t>
            </a:r>
          </a:p>
          <a:p>
            <a:r>
              <a:rPr lang="en-US" dirty="0"/>
              <a:t>Orientation Acknowledgement form</a:t>
            </a:r>
          </a:p>
          <a:p>
            <a:r>
              <a:rPr lang="en-US" dirty="0"/>
              <a:t>Immunizations / health record</a:t>
            </a:r>
          </a:p>
          <a:p>
            <a:r>
              <a:rPr lang="en-US" dirty="0"/>
              <a:t>Flu vaccine proof if experience is October 1 – March 31</a:t>
            </a:r>
          </a:p>
          <a:p>
            <a:r>
              <a:rPr lang="en-US" dirty="0"/>
              <a:t>Covid vaccine proof</a:t>
            </a:r>
          </a:p>
          <a:p>
            <a:r>
              <a:rPr lang="en-US" dirty="0"/>
              <a:t>If a student intern or clinical student, provide a copy of the background check your school completed</a:t>
            </a:r>
          </a:p>
          <a:p>
            <a:r>
              <a:rPr lang="en-US" dirty="0"/>
              <a:t>Make a copy/take a picture of your driver’s license or school photo ID</a:t>
            </a:r>
          </a:p>
          <a:p>
            <a:r>
              <a:rPr lang="en-US" dirty="0"/>
              <a:t>Submit all completed and signed forms to shadow@winmedical.org or fax to 563-387-3130</a:t>
            </a:r>
          </a:p>
          <a:p>
            <a:endParaRPr lang="en-US" dirty="0"/>
          </a:p>
        </p:txBody>
      </p:sp>
    </p:spTree>
    <p:custDataLst>
      <p:tags r:id="rId1"/>
    </p:custDataLst>
    <p:extLst>
      <p:ext uri="{BB962C8B-B14F-4D97-AF65-F5344CB8AC3E}">
        <p14:creationId xmlns:p14="http://schemas.microsoft.com/office/powerpoint/2010/main" val="3781913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B4E5-980A-B48F-3796-F9A8283A0AA6}"/>
              </a:ext>
            </a:extLst>
          </p:cNvPr>
          <p:cNvSpPr>
            <a:spLocks noGrp="1"/>
          </p:cNvSpPr>
          <p:nvPr>
            <p:ph type="title"/>
          </p:nvPr>
        </p:nvSpPr>
        <p:spPr/>
        <p:txBody>
          <a:bodyPr/>
          <a:lstStyle/>
          <a:p>
            <a:r>
              <a:rPr lang="en-US" dirty="0"/>
              <a:t>Completion of Paperwork</a:t>
            </a:r>
          </a:p>
        </p:txBody>
      </p:sp>
      <p:sp>
        <p:nvSpPr>
          <p:cNvPr id="3" name="Content Placeholder 2">
            <a:extLst>
              <a:ext uri="{FF2B5EF4-FFF2-40B4-BE49-F238E27FC236}">
                <a16:creationId xmlns:a16="http://schemas.microsoft.com/office/drawing/2014/main" id="{75E2C99B-555E-9695-DD12-892A9D1B94CF}"/>
              </a:ext>
            </a:extLst>
          </p:cNvPr>
          <p:cNvSpPr>
            <a:spLocks noGrp="1"/>
          </p:cNvSpPr>
          <p:nvPr>
            <p:ph idx="1"/>
          </p:nvPr>
        </p:nvSpPr>
        <p:spPr/>
        <p:txBody>
          <a:bodyPr/>
          <a:lstStyle/>
          <a:p>
            <a:r>
              <a:rPr lang="en-US" dirty="0"/>
              <a:t>The Education Office will contact you to set up your experience or prepare for your start date.</a:t>
            </a:r>
          </a:p>
          <a:p>
            <a:endParaRPr lang="en-US" dirty="0"/>
          </a:p>
          <a:p>
            <a:r>
              <a:rPr lang="en-US" dirty="0"/>
              <a:t>Questions please contact the education department at </a:t>
            </a:r>
            <a:r>
              <a:rPr lang="en-US" dirty="0">
                <a:hlinkClick r:id="rId3"/>
              </a:rPr>
              <a:t>shadow@winmedical.org </a:t>
            </a:r>
            <a:r>
              <a:rPr lang="en-US" dirty="0"/>
              <a:t>or call 563-387-3130</a:t>
            </a:r>
          </a:p>
        </p:txBody>
      </p:sp>
    </p:spTree>
    <p:custDataLst>
      <p:tags r:id="rId1"/>
    </p:custDataLst>
    <p:extLst>
      <p:ext uri="{BB962C8B-B14F-4D97-AF65-F5344CB8AC3E}">
        <p14:creationId xmlns:p14="http://schemas.microsoft.com/office/powerpoint/2010/main" val="2147194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3396-6BF4-538E-25A2-A1EC8833993D}"/>
              </a:ext>
            </a:extLst>
          </p:cNvPr>
          <p:cNvSpPr>
            <a:spLocks noGrp="1"/>
          </p:cNvSpPr>
          <p:nvPr>
            <p:ph type="title"/>
          </p:nvPr>
        </p:nvSpPr>
        <p:spPr/>
        <p:txBody>
          <a:bodyPr/>
          <a:lstStyle/>
          <a:p>
            <a:r>
              <a:rPr lang="en-US" dirty="0"/>
              <a:t>Please remember this image</a:t>
            </a:r>
          </a:p>
        </p:txBody>
      </p:sp>
      <p:sp>
        <p:nvSpPr>
          <p:cNvPr id="3" name="Content Placeholder 2">
            <a:extLst>
              <a:ext uri="{FF2B5EF4-FFF2-40B4-BE49-F238E27FC236}">
                <a16:creationId xmlns:a16="http://schemas.microsoft.com/office/drawing/2014/main" id="{BC7E541A-A990-771F-0A8F-803C8EAB8011}"/>
              </a:ext>
            </a:extLst>
          </p:cNvPr>
          <p:cNvSpPr>
            <a:spLocks noGrp="1"/>
          </p:cNvSpPr>
          <p:nvPr>
            <p:ph idx="1"/>
          </p:nvPr>
        </p:nvSpPr>
        <p:spPr/>
        <p:txBody>
          <a:bodyPr/>
          <a:lstStyle/>
          <a:p>
            <a:r>
              <a:rPr lang="en-US" dirty="0"/>
              <a:t>One of your required forms will ask you to remember it or write it down.</a:t>
            </a:r>
          </a:p>
          <a:p>
            <a:r>
              <a:rPr lang="en-US" dirty="0"/>
              <a:t>This is how we know you made it to the end of this orientation overview.</a:t>
            </a:r>
          </a:p>
          <a:p>
            <a:endParaRPr lang="en-US" dirty="0"/>
          </a:p>
        </p:txBody>
      </p:sp>
      <p:pic>
        <p:nvPicPr>
          <p:cNvPr id="4" name="Picture 3">
            <a:extLst>
              <a:ext uri="{FF2B5EF4-FFF2-40B4-BE49-F238E27FC236}">
                <a16:creationId xmlns:a16="http://schemas.microsoft.com/office/drawing/2014/main" id="{F68E8559-FF6C-8910-EB0B-497F6699FBA4}"/>
              </a:ext>
            </a:extLst>
          </p:cNvPr>
          <p:cNvPicPr>
            <a:picLocks noChangeAspect="1"/>
          </p:cNvPicPr>
          <p:nvPr/>
        </p:nvPicPr>
        <p:blipFill>
          <a:blip r:embed="rId3"/>
          <a:stretch>
            <a:fillRect/>
          </a:stretch>
        </p:blipFill>
        <p:spPr>
          <a:xfrm>
            <a:off x="2187447" y="2847886"/>
            <a:ext cx="4922656" cy="3063874"/>
          </a:xfrm>
          <a:prstGeom prst="rect">
            <a:avLst/>
          </a:prstGeom>
        </p:spPr>
      </p:pic>
    </p:spTree>
    <p:custDataLst>
      <p:tags r:id="rId1"/>
    </p:custDataLst>
    <p:extLst>
      <p:ext uri="{BB962C8B-B14F-4D97-AF65-F5344CB8AC3E}">
        <p14:creationId xmlns:p14="http://schemas.microsoft.com/office/powerpoint/2010/main" val="3604951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CCE-6CCC-DC60-9772-CF9EAEA991AD}"/>
              </a:ext>
            </a:extLst>
          </p:cNvPr>
          <p:cNvSpPr>
            <a:spLocks noGrp="1"/>
          </p:cNvSpPr>
          <p:nvPr>
            <p:ph type="title"/>
          </p:nvPr>
        </p:nvSpPr>
        <p:spPr/>
        <p:txBody>
          <a:bodyPr/>
          <a:lstStyle/>
          <a:p>
            <a:r>
              <a:rPr lang="en-US" dirty="0"/>
              <a:t>Vision Statement</a:t>
            </a:r>
          </a:p>
        </p:txBody>
      </p:sp>
      <p:sp>
        <p:nvSpPr>
          <p:cNvPr id="3" name="Content Placeholder 2">
            <a:extLst>
              <a:ext uri="{FF2B5EF4-FFF2-40B4-BE49-F238E27FC236}">
                <a16:creationId xmlns:a16="http://schemas.microsoft.com/office/drawing/2014/main" id="{470B08FF-C07F-3A97-D741-91D570D75270}"/>
              </a:ext>
            </a:extLst>
          </p:cNvPr>
          <p:cNvSpPr>
            <a:spLocks noGrp="1"/>
          </p:cNvSpPr>
          <p:nvPr>
            <p:ph idx="1"/>
          </p:nvPr>
        </p:nvSpPr>
        <p:spPr/>
        <p:txBody>
          <a:bodyPr>
            <a:normAutofit/>
          </a:bodyPr>
          <a:lstStyle/>
          <a:p>
            <a:pPr marL="0" indent="0">
              <a:buNone/>
            </a:pPr>
            <a:r>
              <a:rPr lang="en-US" sz="3200" dirty="0"/>
              <a:t>WinnMed provides an unparalleled experience as the most trusted partner for health care.</a:t>
            </a:r>
          </a:p>
          <a:p>
            <a:endParaRPr lang="en-US" sz="3200" dirty="0"/>
          </a:p>
        </p:txBody>
      </p:sp>
    </p:spTree>
    <p:custDataLst>
      <p:tags r:id="rId1"/>
    </p:custDataLst>
    <p:extLst>
      <p:ext uri="{BB962C8B-B14F-4D97-AF65-F5344CB8AC3E}">
        <p14:creationId xmlns:p14="http://schemas.microsoft.com/office/powerpoint/2010/main" val="428034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B33A-08EC-92B5-D6F0-1B1046F6A237}"/>
              </a:ext>
            </a:extLst>
          </p:cNvPr>
          <p:cNvSpPr>
            <a:spLocks noGrp="1"/>
          </p:cNvSpPr>
          <p:nvPr>
            <p:ph type="title"/>
          </p:nvPr>
        </p:nvSpPr>
        <p:spPr/>
        <p:txBody>
          <a:bodyPr/>
          <a:lstStyle/>
          <a:p>
            <a:r>
              <a:rPr lang="en-US" dirty="0"/>
              <a:t>Values</a:t>
            </a:r>
          </a:p>
        </p:txBody>
      </p:sp>
      <p:sp>
        <p:nvSpPr>
          <p:cNvPr id="3" name="Content Placeholder 2">
            <a:extLst>
              <a:ext uri="{FF2B5EF4-FFF2-40B4-BE49-F238E27FC236}">
                <a16:creationId xmlns:a16="http://schemas.microsoft.com/office/drawing/2014/main" id="{0289B310-1C28-5274-ED77-93943FD4B8B9}"/>
              </a:ext>
            </a:extLst>
          </p:cNvPr>
          <p:cNvSpPr>
            <a:spLocks noGrp="1"/>
          </p:cNvSpPr>
          <p:nvPr>
            <p:ph idx="1"/>
          </p:nvPr>
        </p:nvSpPr>
        <p:spPr/>
        <p:txBody>
          <a:bodyPr>
            <a:normAutofit/>
          </a:bodyPr>
          <a:lstStyle/>
          <a:p>
            <a:r>
              <a:rPr lang="en-US" dirty="0"/>
              <a:t>Primary Value</a:t>
            </a:r>
          </a:p>
          <a:p>
            <a:pPr lvl="1">
              <a:buFont typeface="Wingdings" panose="05000000000000000000" pitchFamily="2" charset="2"/>
              <a:buChar char="v"/>
            </a:pPr>
            <a:r>
              <a:rPr lang="en-US" dirty="0"/>
              <a:t>The needs of the patient come first.</a:t>
            </a:r>
          </a:p>
          <a:p>
            <a:r>
              <a:rPr lang="en-US" dirty="0"/>
              <a:t>Values</a:t>
            </a:r>
          </a:p>
          <a:p>
            <a:pPr lvl="1">
              <a:buFont typeface="Wingdings" panose="05000000000000000000" pitchFamily="2" charset="2"/>
              <a:buChar char="q"/>
            </a:pPr>
            <a:r>
              <a:rPr lang="en-US" dirty="0"/>
              <a:t>Respect</a:t>
            </a:r>
          </a:p>
          <a:p>
            <a:pPr lvl="1">
              <a:buFont typeface="Wingdings" panose="05000000000000000000" pitchFamily="2" charset="2"/>
              <a:buChar char="q"/>
            </a:pPr>
            <a:r>
              <a:rPr lang="en-US" dirty="0"/>
              <a:t>Integrity</a:t>
            </a:r>
          </a:p>
          <a:p>
            <a:pPr lvl="1">
              <a:buFont typeface="Wingdings" panose="05000000000000000000" pitchFamily="2" charset="2"/>
              <a:buChar char="q"/>
            </a:pPr>
            <a:r>
              <a:rPr lang="en-US" dirty="0"/>
              <a:t>Compassion</a:t>
            </a:r>
          </a:p>
          <a:p>
            <a:pPr lvl="1">
              <a:buFont typeface="Wingdings" panose="05000000000000000000" pitchFamily="2" charset="2"/>
              <a:buChar char="q"/>
            </a:pPr>
            <a:r>
              <a:rPr lang="en-US" dirty="0"/>
              <a:t>Healing</a:t>
            </a:r>
          </a:p>
          <a:p>
            <a:pPr lvl="1">
              <a:buFont typeface="Wingdings" panose="05000000000000000000" pitchFamily="2" charset="2"/>
              <a:buChar char="q"/>
            </a:pPr>
            <a:r>
              <a:rPr lang="en-US" dirty="0"/>
              <a:t>Teamwork</a:t>
            </a:r>
          </a:p>
          <a:p>
            <a:pPr lvl="1">
              <a:buFont typeface="Wingdings" panose="05000000000000000000" pitchFamily="2" charset="2"/>
              <a:buChar char="q"/>
            </a:pPr>
            <a:r>
              <a:rPr lang="en-US" dirty="0"/>
              <a:t>Innovation</a:t>
            </a:r>
          </a:p>
          <a:p>
            <a:pPr lvl="1">
              <a:buFont typeface="Wingdings" panose="05000000000000000000" pitchFamily="2" charset="2"/>
              <a:buChar char="q"/>
            </a:pPr>
            <a:r>
              <a:rPr lang="en-US" dirty="0"/>
              <a:t>Excellence</a:t>
            </a:r>
          </a:p>
          <a:p>
            <a:pPr lvl="1">
              <a:buFont typeface="Wingdings" panose="05000000000000000000" pitchFamily="2" charset="2"/>
              <a:buChar char="q"/>
            </a:pPr>
            <a:r>
              <a:rPr lang="en-US" dirty="0"/>
              <a:t>Stewardship</a:t>
            </a:r>
          </a:p>
          <a:p>
            <a:endParaRPr lang="en-US" dirty="0"/>
          </a:p>
        </p:txBody>
      </p:sp>
      <p:pic>
        <p:nvPicPr>
          <p:cNvPr id="4" name="Graphic 3" descr="Health">
            <a:extLst>
              <a:ext uri="{FF2B5EF4-FFF2-40B4-BE49-F238E27FC236}">
                <a16:creationId xmlns:a16="http://schemas.microsoft.com/office/drawing/2014/main" id="{F1682561-726B-7524-91B7-C369684EA4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7740" y="3071524"/>
            <a:ext cx="2037837" cy="203783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custDataLst>
      <p:tags r:id="rId1"/>
    </p:custDataLst>
    <p:extLst>
      <p:ext uri="{BB962C8B-B14F-4D97-AF65-F5344CB8AC3E}">
        <p14:creationId xmlns:p14="http://schemas.microsoft.com/office/powerpoint/2010/main" val="385611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46DA-FDFA-54D4-4D15-6966D843AD56}"/>
              </a:ext>
            </a:extLst>
          </p:cNvPr>
          <p:cNvSpPr>
            <a:spLocks noGrp="1"/>
          </p:cNvSpPr>
          <p:nvPr>
            <p:ph type="title"/>
          </p:nvPr>
        </p:nvSpPr>
        <p:spPr/>
        <p:txBody>
          <a:bodyPr/>
          <a:lstStyle/>
          <a:p>
            <a:r>
              <a:rPr lang="en-US" dirty="0"/>
              <a:t>Student Roles</a:t>
            </a:r>
          </a:p>
        </p:txBody>
      </p:sp>
      <p:sp>
        <p:nvSpPr>
          <p:cNvPr id="3" name="Content Placeholder 2">
            <a:extLst>
              <a:ext uri="{FF2B5EF4-FFF2-40B4-BE49-F238E27FC236}">
                <a16:creationId xmlns:a16="http://schemas.microsoft.com/office/drawing/2014/main" id="{FFF0A1E7-69F3-FFAA-57FC-490834D2E0A8}"/>
              </a:ext>
            </a:extLst>
          </p:cNvPr>
          <p:cNvSpPr>
            <a:spLocks noGrp="1"/>
          </p:cNvSpPr>
          <p:nvPr>
            <p:ph idx="1"/>
          </p:nvPr>
        </p:nvSpPr>
        <p:spPr>
          <a:xfrm>
            <a:off x="628650" y="1825627"/>
            <a:ext cx="7886700" cy="4482040"/>
          </a:xfrm>
        </p:spPr>
        <p:txBody>
          <a:bodyPr>
            <a:normAutofit fontScale="92500" lnSpcReduction="10000"/>
          </a:bodyPr>
          <a:lstStyle/>
          <a:p>
            <a:pPr marL="0" indent="0">
              <a:buNone/>
            </a:pPr>
            <a:r>
              <a:rPr lang="en-US" dirty="0"/>
              <a:t>Students have three primary roles</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t>As a student, your patient care responsibilities must align with your current level of training and education. Approved clinical experiences are determined by your school and guided by your supervising preceptor. For specific details, please refer to your school’s affiliation agreement or contact the Education Department</a:t>
            </a:r>
          </a:p>
        </p:txBody>
      </p:sp>
      <p:graphicFrame>
        <p:nvGraphicFramePr>
          <p:cNvPr id="5" name="Diagram 4">
            <a:extLst>
              <a:ext uri="{FF2B5EF4-FFF2-40B4-BE49-F238E27FC236}">
                <a16:creationId xmlns:a16="http://schemas.microsoft.com/office/drawing/2014/main" id="{433869D4-F78C-9F04-F81F-70FE687D4A89}"/>
              </a:ext>
            </a:extLst>
          </p:cNvPr>
          <p:cNvGraphicFramePr/>
          <p:nvPr>
            <p:extLst>
              <p:ext uri="{D42A27DB-BD31-4B8C-83A1-F6EECF244321}">
                <p14:modId xmlns:p14="http://schemas.microsoft.com/office/powerpoint/2010/main" val="349118391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59259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FCD5-F02C-AE77-1453-A8EB90D8F40B}"/>
              </a:ext>
            </a:extLst>
          </p:cNvPr>
          <p:cNvSpPr>
            <a:spLocks noGrp="1"/>
          </p:cNvSpPr>
          <p:nvPr>
            <p:ph type="title"/>
          </p:nvPr>
        </p:nvSpPr>
        <p:spPr/>
        <p:txBody>
          <a:bodyPr/>
          <a:lstStyle/>
          <a:p>
            <a:r>
              <a:rPr lang="en-US" dirty="0"/>
              <a:t>Policy and Procedures</a:t>
            </a:r>
          </a:p>
        </p:txBody>
      </p:sp>
      <p:sp>
        <p:nvSpPr>
          <p:cNvPr id="3" name="Content Placeholder 2">
            <a:extLst>
              <a:ext uri="{FF2B5EF4-FFF2-40B4-BE49-F238E27FC236}">
                <a16:creationId xmlns:a16="http://schemas.microsoft.com/office/drawing/2014/main" id="{4AF4919D-5793-B363-D7A1-B55B9EBDE869}"/>
              </a:ext>
            </a:extLst>
          </p:cNvPr>
          <p:cNvSpPr>
            <a:spLocks noGrp="1"/>
          </p:cNvSpPr>
          <p:nvPr>
            <p:ph idx="1"/>
          </p:nvPr>
        </p:nvSpPr>
        <p:spPr/>
        <p:txBody>
          <a:bodyPr>
            <a:normAutofit/>
          </a:bodyPr>
          <a:lstStyle/>
          <a:p>
            <a:r>
              <a:rPr lang="en-US" sz="3600" dirty="0"/>
              <a:t>Patients come first at WinnMed</a:t>
            </a:r>
          </a:p>
          <a:p>
            <a:pPr marL="0" indent="0">
              <a:buNone/>
            </a:pPr>
            <a:endParaRPr lang="en-US" sz="3600" dirty="0"/>
          </a:p>
          <a:p>
            <a:r>
              <a:rPr lang="en-US" sz="3600" dirty="0"/>
              <a:t>WinnMed retains the right to end any student experience of a student found violating WinnMed policies, procedures, or guidelines</a:t>
            </a:r>
          </a:p>
        </p:txBody>
      </p:sp>
    </p:spTree>
    <p:custDataLst>
      <p:tags r:id="rId1"/>
    </p:custDataLst>
    <p:extLst>
      <p:ext uri="{BB962C8B-B14F-4D97-AF65-F5344CB8AC3E}">
        <p14:creationId xmlns:p14="http://schemas.microsoft.com/office/powerpoint/2010/main" val="309515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9383-D9A5-D7E4-879A-39F8AF01FEB5}"/>
              </a:ext>
            </a:extLst>
          </p:cNvPr>
          <p:cNvSpPr>
            <a:spLocks noGrp="1"/>
          </p:cNvSpPr>
          <p:nvPr>
            <p:ph type="title"/>
          </p:nvPr>
        </p:nvSpPr>
        <p:spPr/>
        <p:txBody>
          <a:bodyPr/>
          <a:lstStyle/>
          <a:p>
            <a:r>
              <a:rPr lang="en-US" dirty="0"/>
              <a:t>Name Badge</a:t>
            </a:r>
          </a:p>
        </p:txBody>
      </p:sp>
      <p:sp>
        <p:nvSpPr>
          <p:cNvPr id="3" name="Content Placeholder 2">
            <a:extLst>
              <a:ext uri="{FF2B5EF4-FFF2-40B4-BE49-F238E27FC236}">
                <a16:creationId xmlns:a16="http://schemas.microsoft.com/office/drawing/2014/main" id="{030D5D3C-89E4-5067-0133-DF24D1DFECF5}"/>
              </a:ext>
            </a:extLst>
          </p:cNvPr>
          <p:cNvSpPr>
            <a:spLocks noGrp="1"/>
          </p:cNvSpPr>
          <p:nvPr>
            <p:ph idx="1"/>
          </p:nvPr>
        </p:nvSpPr>
        <p:spPr/>
        <p:txBody>
          <a:bodyPr/>
          <a:lstStyle/>
          <a:p>
            <a:r>
              <a:rPr lang="en-US" sz="2800" dirty="0"/>
              <a:t>WinnMed requires all students to wear an identification badge indicating student status.</a:t>
            </a:r>
          </a:p>
          <a:p>
            <a:pPr marL="0" indent="0">
              <a:buNone/>
            </a:pPr>
            <a:endParaRPr lang="en-US" dirty="0"/>
          </a:p>
          <a:p>
            <a:pPr marL="0" indent="0">
              <a:buNone/>
            </a:pPr>
            <a:r>
              <a:rPr lang="en-US" dirty="0"/>
              <a:t>Either--</a:t>
            </a:r>
          </a:p>
          <a:p>
            <a:r>
              <a:rPr lang="en-US" dirty="0"/>
              <a:t>A school-issued photo ID badge or</a:t>
            </a:r>
          </a:p>
          <a:p>
            <a:r>
              <a:rPr lang="en-US" dirty="0"/>
              <a:t>A student ID provided by WinnMed</a:t>
            </a:r>
          </a:p>
          <a:p>
            <a:pPr lvl="1">
              <a:buFont typeface="Wingdings" panose="05000000000000000000" pitchFamily="2" charset="2"/>
              <a:buChar char="q"/>
            </a:pPr>
            <a:r>
              <a:rPr lang="en-US" dirty="0"/>
              <a:t>Badges should be worn at chest level</a:t>
            </a:r>
          </a:p>
          <a:p>
            <a:endParaRPr lang="en-US" dirty="0"/>
          </a:p>
        </p:txBody>
      </p:sp>
      <p:pic>
        <p:nvPicPr>
          <p:cNvPr id="4" name="Graphic 3" descr="Employee Badge">
            <a:extLst>
              <a:ext uri="{FF2B5EF4-FFF2-40B4-BE49-F238E27FC236}">
                <a16:creationId xmlns:a16="http://schemas.microsoft.com/office/drawing/2014/main" id="{0B091204-8363-239E-C18E-5DB9A242C3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5030" y="2758699"/>
            <a:ext cx="2037837" cy="203783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custDataLst>
      <p:tags r:id="rId1"/>
    </p:custDataLst>
    <p:extLst>
      <p:ext uri="{BB962C8B-B14F-4D97-AF65-F5344CB8AC3E}">
        <p14:creationId xmlns:p14="http://schemas.microsoft.com/office/powerpoint/2010/main" val="254525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on 1-White">
  <a:themeElements>
    <a:clrScheme name="WinnMed">
      <a:dk1>
        <a:srgbClr val="00205B"/>
      </a:dk1>
      <a:lt1>
        <a:srgbClr val="FFFFFF"/>
      </a:lt1>
      <a:dk2>
        <a:srgbClr val="666666"/>
      </a:dk2>
      <a:lt2>
        <a:srgbClr val="009CDE"/>
      </a:lt2>
      <a:accent1>
        <a:srgbClr val="5BC2E7"/>
      </a:accent1>
      <a:accent2>
        <a:srgbClr val="FF6938"/>
      </a:accent2>
      <a:accent3>
        <a:srgbClr val="E6BEDD"/>
      </a:accent3>
      <a:accent4>
        <a:srgbClr val="00CFB3"/>
      </a:accent4>
      <a:accent5>
        <a:srgbClr val="666666"/>
      </a:accent5>
      <a:accent6>
        <a:srgbClr val="D9D9D9"/>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MC-template-PowerPoint-072623" id="{D0852A1B-5DF8-474E-8BE1-30C67FEC5E2E}" vid="{6885F2E9-83FB-4B47-B815-CED823FBAE3E}"/>
    </a:ext>
  </a:extLst>
</a:theme>
</file>

<file path=ppt/theme/theme2.xml><?xml version="1.0" encoding="utf-8"?>
<a:theme xmlns:a="http://schemas.openxmlformats.org/drawingml/2006/main" name="WinnMed Dark">
  <a:themeElements>
    <a:clrScheme name="WinnMed">
      <a:dk1>
        <a:srgbClr val="00205B"/>
      </a:dk1>
      <a:lt1>
        <a:srgbClr val="FFFFFF"/>
      </a:lt1>
      <a:dk2>
        <a:srgbClr val="666666"/>
      </a:dk2>
      <a:lt2>
        <a:srgbClr val="009CDE"/>
      </a:lt2>
      <a:accent1>
        <a:srgbClr val="5BC2E7"/>
      </a:accent1>
      <a:accent2>
        <a:srgbClr val="FF6938"/>
      </a:accent2>
      <a:accent3>
        <a:srgbClr val="E6BEDD"/>
      </a:accent3>
      <a:accent4>
        <a:srgbClr val="00CFB3"/>
      </a:accent4>
      <a:accent5>
        <a:srgbClr val="666666"/>
      </a:accent5>
      <a:accent6>
        <a:srgbClr val="D9D9D9"/>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MC-template-PowerPoint-072623" id="{D0852A1B-5DF8-474E-8BE1-30C67FEC5E2E}" vid="{EEEEEF49-E4AD-234D-8C9E-3349F8F45A1C}"/>
    </a:ext>
  </a:extLst>
</a:theme>
</file>

<file path=ppt/theme/theme3.xml><?xml version="1.0" encoding="utf-8"?>
<a:theme xmlns:a="http://schemas.openxmlformats.org/drawingml/2006/main" name="WinnMed Bright">
  <a:themeElements>
    <a:clrScheme name="WinnMed">
      <a:dk1>
        <a:srgbClr val="00205B"/>
      </a:dk1>
      <a:lt1>
        <a:srgbClr val="FFFFFF"/>
      </a:lt1>
      <a:dk2>
        <a:srgbClr val="666666"/>
      </a:dk2>
      <a:lt2>
        <a:srgbClr val="009CDE"/>
      </a:lt2>
      <a:accent1>
        <a:srgbClr val="5BC2E7"/>
      </a:accent1>
      <a:accent2>
        <a:srgbClr val="FF6938"/>
      </a:accent2>
      <a:accent3>
        <a:srgbClr val="E6BEDD"/>
      </a:accent3>
      <a:accent4>
        <a:srgbClr val="00CFB3"/>
      </a:accent4>
      <a:accent5>
        <a:srgbClr val="666666"/>
      </a:accent5>
      <a:accent6>
        <a:srgbClr val="D9D9D9"/>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MC-template-PowerPoint-072623" id="{D0852A1B-5DF8-474E-8BE1-30C67FEC5E2E}" vid="{1F8E1579-3C33-A446-84A2-A6DFD54AC48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Option 1-White</Template>
  <TotalTime>523</TotalTime>
  <Words>2597</Words>
  <Application>Microsoft Office PowerPoint</Application>
  <PresentationFormat>On-screen Show (4:3)</PresentationFormat>
  <Paragraphs>282</Paragraphs>
  <Slides>45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Arial</vt:lpstr>
      <vt:lpstr>Calibri</vt:lpstr>
      <vt:lpstr>Gill Sans MT</vt:lpstr>
      <vt:lpstr>Wingdings</vt:lpstr>
      <vt:lpstr>Wingdings 2</vt:lpstr>
      <vt:lpstr>Option 1-White</vt:lpstr>
      <vt:lpstr>WinnMed Dark</vt:lpstr>
      <vt:lpstr>WinnMed Bright</vt:lpstr>
      <vt:lpstr>Student Orientation Handbook</vt:lpstr>
      <vt:lpstr>Welcome</vt:lpstr>
      <vt:lpstr>Orientation Topics</vt:lpstr>
      <vt:lpstr>Mission of  WinnMed</vt:lpstr>
      <vt:lpstr>Vision Statement</vt:lpstr>
      <vt:lpstr>Values</vt:lpstr>
      <vt:lpstr>Student Roles</vt:lpstr>
      <vt:lpstr>Policy and Procedures</vt:lpstr>
      <vt:lpstr>Name Badge</vt:lpstr>
      <vt:lpstr>Tobacco Free Campus</vt:lpstr>
      <vt:lpstr>Parking</vt:lpstr>
      <vt:lpstr>Student Parking-Lot B</vt:lpstr>
      <vt:lpstr>Timeliness/Attendance</vt:lpstr>
      <vt:lpstr>Background Screening</vt:lpstr>
      <vt:lpstr>Conduct and Behavior</vt:lpstr>
      <vt:lpstr>Alcohol and Drugs</vt:lpstr>
      <vt:lpstr>Phones and Mobile Devices</vt:lpstr>
      <vt:lpstr>Dress Code</vt:lpstr>
      <vt:lpstr>Dress Code Cont.</vt:lpstr>
      <vt:lpstr>Tattoos and Other Body Art</vt:lpstr>
      <vt:lpstr>Hygiene</vt:lpstr>
      <vt:lpstr>Customer Service/ Courtesy</vt:lpstr>
      <vt:lpstr>Customer Service / Courtesy Cont.</vt:lpstr>
      <vt:lpstr>Diversity and Inclusion</vt:lpstr>
      <vt:lpstr>Language Services</vt:lpstr>
      <vt:lpstr>Facility Safety</vt:lpstr>
      <vt:lpstr>PowerPoint Presentation</vt:lpstr>
      <vt:lpstr>Directions for Safety Codes</vt:lpstr>
      <vt:lpstr>Hand Hygiene</vt:lpstr>
      <vt:lpstr>Hand Washing YouTube Video</vt:lpstr>
      <vt:lpstr>When to Wash</vt:lpstr>
      <vt:lpstr>Blood Borne Pathogen Exposure Plan</vt:lpstr>
      <vt:lpstr>Infection Prevention</vt:lpstr>
      <vt:lpstr>Temporary illness </vt:lpstr>
      <vt:lpstr>Immunization</vt:lpstr>
      <vt:lpstr>Confidentiality and privacy</vt:lpstr>
      <vt:lpstr>HIPAA</vt:lpstr>
      <vt:lpstr>HIPAA Cont.</vt:lpstr>
      <vt:lpstr>HIPAA and Security</vt:lpstr>
      <vt:lpstr>PHI – Protected Health Information</vt:lpstr>
      <vt:lpstr>Best Practices for Safeguarding Confidentiality</vt:lpstr>
      <vt:lpstr>Actions That Compromise Privacy</vt:lpstr>
      <vt:lpstr>Next Steps</vt:lpstr>
      <vt:lpstr>Completion of Paperwork</vt:lpstr>
      <vt:lpstr>Please remember this image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Tasha E. Sibley</dc:creator>
  <cp:lastModifiedBy>Kyra McIntyre</cp:lastModifiedBy>
  <cp:revision>4</cp:revision>
  <dcterms:created xsi:type="dcterms:W3CDTF">2024-04-09T15:44:18Z</dcterms:created>
  <dcterms:modified xsi:type="dcterms:W3CDTF">2026-03-24T20:18:56Z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9B43C652-EF2E-4CB9-8B2E-FBD44802D871</vt:lpwstr>
  </property>
  <property fmtid="{D5CDD505-2E9C-101B-9397-08002B2CF9AE}" pid="3" name="ArticulatePath">
    <vt:lpwstr>http://wmcintra/Uploads/Public/Documents/Community Relations/Option 1-White</vt:lpwstr>
  </property>
</Properties>
</file>